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62" r:id="rId4"/>
    <p:sldId id="257" r:id="rId5"/>
    <p:sldId id="267" r:id="rId6"/>
    <p:sldId id="269" r:id="rId7"/>
    <p:sldId id="270" r:id="rId8"/>
    <p:sldId id="259" r:id="rId9"/>
    <p:sldId id="260" r:id="rId10"/>
    <p:sldId id="266" r:id="rId11"/>
    <p:sldId id="263" r:id="rId12"/>
    <p:sldId id="261" r:id="rId13"/>
    <p:sldId id="271" r:id="rId14"/>
    <p:sldId id="264" r:id="rId15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38" autoAdjust="0"/>
    <p:restoredTop sz="92575" autoAdjust="0"/>
  </p:normalViewPr>
  <p:slideViewPr>
    <p:cSldViewPr>
      <p:cViewPr varScale="1">
        <p:scale>
          <a:sx n="88" d="100"/>
          <a:sy n="88" d="100"/>
        </p:scale>
        <p:origin x="-11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2820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Relationship Id="rId9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49848B8-CF33-478F-B10A-F4EF7CF2E8BE}" type="datetimeFigureOut">
              <a:rPr lang="de-DE"/>
              <a:pPr>
                <a:defRPr/>
              </a:pPr>
              <a:t>12.10.2009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EBFD6CF-87A8-43AA-9647-0045A9C979B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 descr="iros09.jpg"/>
          <p:cNvPicPr>
            <a:picLocks/>
          </p:cNvPicPr>
          <p:nvPr userDrawn="1"/>
        </p:nvPicPr>
        <p:blipFill>
          <a:blip r:embed="rId2" cstate="print">
            <a:grayscl/>
            <a:lum bright="60000" contrast="-70000"/>
          </a:blip>
          <a:stretch>
            <a:fillRect/>
          </a:stretch>
        </p:blipFill>
        <p:spPr>
          <a:xfrm>
            <a:off x="0" y="0"/>
            <a:ext cx="9144000" cy="990000"/>
          </a:xfrm>
          <a:prstGeom prst="rect">
            <a:avLst/>
          </a:prstGeom>
        </p:spPr>
      </p:pic>
      <p:grpSp>
        <p:nvGrpSpPr>
          <p:cNvPr id="2" name="Gruppieren 17"/>
          <p:cNvGrpSpPr>
            <a:grpSpLocks/>
          </p:cNvGrpSpPr>
          <p:nvPr userDrawn="1"/>
        </p:nvGrpSpPr>
        <p:grpSpPr bwMode="auto">
          <a:xfrm>
            <a:off x="7138988" y="3927475"/>
            <a:ext cx="2997200" cy="774700"/>
            <a:chOff x="4214783" y="2143116"/>
            <a:chExt cx="2997012" cy="774500"/>
          </a:xfrm>
        </p:grpSpPr>
        <p:pic>
          <p:nvPicPr>
            <p:cNvPr id="3" name="Grafik 8" descr="logo_englisch_farbe.eps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68655" y="2143116"/>
              <a:ext cx="2063418" cy="7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chteck 14"/>
            <p:cNvSpPr/>
            <p:nvPr userDrawn="1"/>
          </p:nvSpPr>
          <p:spPr>
            <a:xfrm>
              <a:off x="5140237" y="2671618"/>
              <a:ext cx="2071558" cy="2094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Textfeld 9"/>
            <p:cNvSpPr txBox="1"/>
            <p:nvPr userDrawn="1"/>
          </p:nvSpPr>
          <p:spPr>
            <a:xfrm>
              <a:off x="4214783" y="2609721"/>
              <a:ext cx="1941390" cy="3078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>
                  <a:latin typeface="+mn-lt"/>
                  <a:cs typeface="+mn-cs"/>
                </a:rPr>
                <a:t>Institute of Automation</a:t>
              </a:r>
            </a:p>
          </p:txBody>
        </p:sp>
      </p:grpSp>
      <p:sp>
        <p:nvSpPr>
          <p:cNvPr id="6" name="Textfeld 10"/>
          <p:cNvSpPr txBox="1"/>
          <p:nvPr userDrawn="1"/>
        </p:nvSpPr>
        <p:spPr>
          <a:xfrm>
            <a:off x="0" y="0"/>
            <a:ext cx="9144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>
                  <a:solidFill>
                    <a:srgbClr val="FFFF00">
                      <a:alpha val="50000"/>
                    </a:srgbClr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Navigating a Smart Wheelchair with a Brain-Computer Interface </a:t>
            </a:r>
            <a:br>
              <a:rPr lang="en-US" b="1" dirty="0">
                <a:ln>
                  <a:solidFill>
                    <a:srgbClr val="FFFF00">
                      <a:alpha val="50000"/>
                    </a:srgbClr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b="1" dirty="0">
                <a:ln>
                  <a:solidFill>
                    <a:srgbClr val="FFFF00">
                      <a:alpha val="50000"/>
                    </a:srgbClr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Interpreting Steady-State Visual Evoked Potentials</a:t>
            </a:r>
          </a:p>
        </p:txBody>
      </p:sp>
      <p:sp>
        <p:nvSpPr>
          <p:cNvPr id="7" name="Textfeld 11"/>
          <p:cNvSpPr txBox="1"/>
          <p:nvPr userDrawn="1"/>
        </p:nvSpPr>
        <p:spPr>
          <a:xfrm>
            <a:off x="6659563" y="1260475"/>
            <a:ext cx="2403475" cy="1754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Arial" pitchFamily="34" charset="0"/>
                <a:cs typeface="Arial" pitchFamily="34" charset="0"/>
              </a:rPr>
              <a:t>Christian Mandel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Arial" pitchFamily="34" charset="0"/>
                <a:cs typeface="Arial" pitchFamily="34" charset="0"/>
              </a:rPr>
              <a:t>Thorsten Lüth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Arial" pitchFamily="34" charset="0"/>
                <a:cs typeface="Arial" pitchFamily="34" charset="0"/>
              </a:rPr>
              <a:t>Tim Laue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Arial" pitchFamily="34" charset="0"/>
                <a:cs typeface="Arial" pitchFamily="34" charset="0"/>
              </a:rPr>
              <a:t>Thomas Röfer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Arial" pitchFamily="34" charset="0"/>
                <a:cs typeface="Arial" pitchFamily="34" charset="0"/>
              </a:rPr>
              <a:t>Axel Gräser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Arial" pitchFamily="34" charset="0"/>
                <a:cs typeface="Arial" pitchFamily="34" charset="0"/>
              </a:rPr>
              <a:t>Bernd Krieg-Brückner</a:t>
            </a:r>
          </a:p>
        </p:txBody>
      </p:sp>
      <p:pic>
        <p:nvPicPr>
          <p:cNvPr id="8" name="Picture 3" descr="C:\Users\Christian Mandel\dfki-hb-repository\Vorlagen\Logos\DFKI-SSCS-large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25" y="4781550"/>
            <a:ext cx="167798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rafik 13" descr="spatcog_sfbtr8.eps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6963" y="5281613"/>
            <a:ext cx="278765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Grafik 6" descr="thorstenWithBCI flipped.jpg"/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92138" y="1965325"/>
            <a:ext cx="4830763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uppieren 20"/>
          <p:cNvGrpSpPr>
            <a:grpSpLocks/>
          </p:cNvGrpSpPr>
          <p:nvPr userDrawn="1"/>
        </p:nvGrpSpPr>
        <p:grpSpPr bwMode="auto">
          <a:xfrm>
            <a:off x="4735513" y="6008688"/>
            <a:ext cx="4318000" cy="822325"/>
            <a:chOff x="4736301" y="6009435"/>
            <a:chExt cx="4317203" cy="822307"/>
          </a:xfrm>
        </p:grpSpPr>
        <p:grpSp>
          <p:nvGrpSpPr>
            <p:cNvPr id="12" name="Gruppieren 18"/>
            <p:cNvGrpSpPr>
              <a:grpSpLocks/>
            </p:cNvGrpSpPr>
            <p:nvPr userDrawn="1"/>
          </p:nvGrpSpPr>
          <p:grpSpPr bwMode="auto">
            <a:xfrm>
              <a:off x="4736301" y="6009435"/>
              <a:ext cx="4227695" cy="822307"/>
              <a:chOff x="4736301" y="6009435"/>
              <a:chExt cx="4227695" cy="822307"/>
            </a:xfrm>
          </p:grpSpPr>
          <p:pic>
            <p:nvPicPr>
              <p:cNvPr id="14" name="Grafik 15" descr="Logo Uni_Bremen.jpg"/>
              <p:cNvPicPr>
                <a:picLocks noChangeAspect="1"/>
              </p:cNvPicPr>
              <p:nvPr userDrawn="1"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824000" y="6072184"/>
                <a:ext cx="4139996" cy="72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" name="Rechteck 16"/>
              <p:cNvSpPr/>
              <p:nvPr userDrawn="1"/>
            </p:nvSpPr>
            <p:spPr>
              <a:xfrm>
                <a:off x="4736301" y="6009435"/>
                <a:ext cx="101581" cy="8223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13" name="Rechteck 19"/>
            <p:cNvSpPr/>
            <p:nvPr userDrawn="1"/>
          </p:nvSpPr>
          <p:spPr>
            <a:xfrm>
              <a:off x="4834708" y="6034834"/>
              <a:ext cx="4218796" cy="44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B2695-F522-428D-9E80-A2C12E778892}" type="datetimeFigureOut">
              <a:rPr lang="de-DE"/>
              <a:pPr>
                <a:defRPr/>
              </a:pPr>
              <a:t>12.10.2009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A0D64-82F5-4788-A0AA-BE6304DBF46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188E6-6A62-433E-A574-FB4CDEBEF728}" type="datetimeFigureOut">
              <a:rPr lang="de-DE"/>
              <a:pPr>
                <a:defRPr/>
              </a:pPr>
              <a:t>12.10.2009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FFDA8-78B1-443E-82BE-8746C6FDBBF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8D2E1-B25E-446A-B7A5-FA44A536BF2C}" type="datetimeFigureOut">
              <a:rPr lang="de-DE"/>
              <a:pPr>
                <a:defRPr/>
              </a:pPr>
              <a:t>12.10.2009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FCA1-6808-4672-8FD4-464C3F39139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C3C99-3791-4CD5-A5D2-4910C90A0C3C}" type="datetimeFigureOut">
              <a:rPr lang="de-DE"/>
              <a:pPr>
                <a:defRPr/>
              </a:pPr>
              <a:t>12.10.2009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139CB-6871-4F6B-A85F-974895A6419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04CDE-845D-4586-9D79-1912A1E43411}" type="datetimeFigureOut">
              <a:rPr lang="de-DE"/>
              <a:pPr>
                <a:defRPr/>
              </a:pPr>
              <a:t>12.10.2009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FC3FF-EDAF-48C8-ADE8-3C81A0E6F42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0AD31-E6A8-430A-81FC-E501B1A1E3A5}" type="datetimeFigureOut">
              <a:rPr lang="de-DE"/>
              <a:pPr>
                <a:defRPr/>
              </a:pPr>
              <a:t>12.10.2009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B3D9E-B731-4EAC-B8F4-EF815BEA998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A1538-D220-416F-8C7B-1A2AAD17A2C2}" type="datetimeFigureOut">
              <a:rPr lang="de-DE"/>
              <a:pPr>
                <a:defRPr/>
              </a:pPr>
              <a:t>12.10.2009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7F325-ED80-4FC3-8971-037A6C38BDB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C4EF3-80C1-4597-806E-C15BB81E847C}" type="datetimeFigureOut">
              <a:rPr lang="de-DE"/>
              <a:pPr>
                <a:defRPr/>
              </a:pPr>
              <a:t>12.10.2009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E56CC-D4CD-4A74-B5BD-BFB76CD6E1D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00DE7-0371-4BEA-BDDD-AC00A206B13E}" type="datetimeFigureOut">
              <a:rPr lang="de-DE"/>
              <a:pPr>
                <a:defRPr/>
              </a:pPr>
              <a:t>12.10.2009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D45D7-CF05-47DD-8FA2-44636AE807F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75A06-6836-4F68-BE5A-07BBB86D56B9}" type="datetimeFigureOut">
              <a:rPr lang="de-DE"/>
              <a:pPr>
                <a:defRPr/>
              </a:pPr>
              <a:t>12.10.2009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F4067-DF6E-4601-9AEA-801F8AC2095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6"/>
          <p:cNvSpPr txBox="1"/>
          <p:nvPr userDrawn="1"/>
        </p:nvSpPr>
        <p:spPr>
          <a:xfrm>
            <a:off x="0" y="0"/>
            <a:ext cx="9144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latin typeface="Arial" pitchFamily="34" charset="0"/>
                <a:cs typeface="Arial" pitchFamily="34" charset="0"/>
              </a:rPr>
              <a:t>Navigating a Smart Wheelchair with a Brain-Computer Interface </a:t>
            </a:r>
            <a:br>
              <a:rPr lang="en-US" b="1">
                <a:latin typeface="Arial" pitchFamily="34" charset="0"/>
                <a:cs typeface="Arial" pitchFamily="34" charset="0"/>
              </a:rPr>
            </a:br>
            <a:r>
              <a:rPr lang="en-US" b="1">
                <a:latin typeface="Arial" pitchFamily="34" charset="0"/>
                <a:cs typeface="Arial" pitchFamily="34" charset="0"/>
              </a:rPr>
              <a:t>Interpreting Steady-State Visual Evoked Potentials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65B22-DCF9-4347-B83E-88EE94EF8AA0}" type="datetimeFigureOut">
              <a:rPr lang="en-US"/>
              <a:pPr>
                <a:defRPr/>
              </a:pPr>
              <a:t>10/12/2009</a:t>
            </a:fld>
            <a:endParaRPr lang="en-US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63EF3-CFCC-4229-94B4-33FBF5246CE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ADB90-C5F7-4EC5-9980-0B0C6581D04C}" type="datetimeFigureOut">
              <a:rPr lang="de-DE"/>
              <a:pPr>
                <a:defRPr/>
              </a:pPr>
              <a:t>12.10.2009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3AB2E-F363-40E6-81E6-803C5154161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62F27-A5D6-4623-88C6-2CCDBC55F842}" type="datetimeFigureOut">
              <a:rPr lang="de-DE"/>
              <a:pPr>
                <a:defRPr/>
              </a:pPr>
              <a:t>12.10.2009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D2C0E-D82A-4D80-BE54-5C4D8CEBC3F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C2417-96E5-4CA6-A1E4-CDA26B9B32FC}" type="datetimeFigureOut">
              <a:rPr lang="de-DE"/>
              <a:pPr>
                <a:defRPr/>
              </a:pPr>
              <a:t>12.10.2009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5E041-0152-4724-9A88-7C05BEACCB0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E88F0-3AF0-46AE-BEDD-8B4611780246}" type="datetimeFigureOut">
              <a:rPr lang="de-DE"/>
              <a:pPr>
                <a:defRPr/>
              </a:pPr>
              <a:t>12.10.2009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D13C1-4712-4498-B107-656A18B19B4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0B9B4-F8A2-4132-B6A5-DBEF7C3807A8}" type="datetimeFigureOut">
              <a:rPr lang="de-DE"/>
              <a:pPr>
                <a:defRPr/>
              </a:pPr>
              <a:t>12.10.2009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F8D17-DCA5-46B7-8A75-AD5BDCB4807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6F56C-D3D1-4D66-AEE1-504ECE70AE17}" type="datetimeFigureOut">
              <a:rPr lang="de-DE"/>
              <a:pPr>
                <a:defRPr/>
              </a:pPr>
              <a:t>12.10.2009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1335C-607E-4A6C-AB60-489A70B9E8F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FACB3-BD74-4584-8B5D-6A5A048E4CAD}" type="datetimeFigureOut">
              <a:rPr lang="de-DE"/>
              <a:pPr>
                <a:defRPr/>
              </a:pPr>
              <a:t>12.10.2009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757A7-03EB-435E-8F35-D5932701406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D41C1-251A-40F6-A736-F2F8B39B89F7}" type="datetimeFigureOut">
              <a:rPr lang="de-DE"/>
              <a:pPr>
                <a:defRPr/>
              </a:pPr>
              <a:t>12.10.2009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B3474-8FF0-4E81-9A43-383E23F1833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DD782-4297-451C-A697-5C9E8018F324}" type="datetimeFigureOut">
              <a:rPr lang="de-DE"/>
              <a:pPr>
                <a:defRPr/>
              </a:pPr>
              <a:t>12.10.2009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25B82-50EE-4433-B43E-6EC60764C2F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C43D0-6077-4A0D-836B-FB7A28995FC8}" type="datetimeFigureOut">
              <a:rPr lang="de-DE"/>
              <a:pPr>
                <a:defRPr/>
              </a:pPr>
              <a:t>12.10.2009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4C264-C1CC-4022-A848-7ED49E00D5A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Titelmasterformat durch Klicken bearbeiten</a:t>
            </a:r>
          </a:p>
        </p:txBody>
      </p:sp>
      <p:sp>
        <p:nvSpPr>
          <p:cNvPr id="7373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Textmasterformate durch Klicken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0B11D1-8BC2-4F96-AB66-293F49DCF921}" type="datetimeFigureOut">
              <a:rPr lang="en-US"/>
              <a:pPr>
                <a:defRPr/>
              </a:pPr>
              <a:t>10/12/2009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1DFC11-AC43-4033-8745-06491F68A64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331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AE9173-81EB-4AAA-AC2D-484ECBD191E4}" type="datetimeFigureOut">
              <a:rPr lang="de-DE"/>
              <a:pPr>
                <a:defRPr/>
              </a:pPr>
              <a:t>12.10.2009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B3EB8F-40E2-4775-9119-3EB7972AE23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44.jpeg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43.emf"/><Relationship Id="rId4" Type="http://schemas.openxmlformats.org/officeDocument/2006/relationships/oleObject" Target="../embeddings/oleObject16.bin"/><Relationship Id="rId9" Type="http://schemas.openxmlformats.org/officeDocument/2006/relationships/oleObject" Target="../embeddings/oleObject2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image" Target="../media/image31.png"/><Relationship Id="rId9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7.png"/><Relationship Id="rId9" Type="http://schemas.openxmlformats.org/officeDocument/2006/relationships/oleObject" Target="../embeddings/oleObject1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3656013" y="630238"/>
            <a:ext cx="1828800" cy="3603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World Modeling</a:t>
            </a: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7312025" y="630238"/>
            <a:ext cx="1828800" cy="3603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Evaluation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30238"/>
            <a:ext cx="1828800" cy="3603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Introduction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827213" y="630238"/>
            <a:ext cx="1828800" cy="3603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SSVEP-BCI</a:t>
            </a:r>
          </a:p>
        </p:txBody>
      </p:sp>
      <p:sp>
        <p:nvSpPr>
          <p:cNvPr id="32780" name="Text Box 20"/>
          <p:cNvSpPr txBox="1">
            <a:spLocks noChangeArrowheads="1"/>
          </p:cNvSpPr>
          <p:nvPr/>
        </p:nvSpPr>
        <p:spPr bwMode="auto">
          <a:xfrm>
            <a:off x="179388" y="1260475"/>
            <a:ext cx="8942387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Local Navigation Approach: Nearness Diagram Navigation (NDN) </a:t>
            </a:r>
            <a:r>
              <a:rPr lang="en-US" baseline="30000"/>
              <a:t>[Minguez2004]</a:t>
            </a:r>
            <a:r>
              <a:rPr lang="en-US" b="1">
                <a:latin typeface="Calibri" pitchFamily="34" charset="0"/>
              </a:rPr>
              <a:t/>
            </a:r>
            <a:br>
              <a:rPr lang="en-US" b="1">
                <a:latin typeface="Calibri" pitchFamily="34" charset="0"/>
              </a:rPr>
            </a:br>
            <a:endParaRPr lang="en-US" b="1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/>
              <a:t> Basic NDN classifies environment and </a:t>
            </a:r>
            <a:br>
              <a:rPr lang="en-US"/>
            </a:br>
            <a:r>
              <a:rPr lang="en-US"/>
              <a:t>  target location into one of 5 </a:t>
            </a:r>
            <a:r>
              <a:rPr lang="en-US" i="1"/>
              <a:t>situations.</a:t>
            </a:r>
            <a:br>
              <a:rPr lang="en-US" i="1"/>
            </a:br>
            <a:endParaRPr lang="en-US" i="1"/>
          </a:p>
          <a:p>
            <a:pPr>
              <a:buFontTx/>
              <a:buChar char="•"/>
            </a:pPr>
            <a:r>
              <a:rPr lang="en-US" i="1"/>
              <a:t> </a:t>
            </a:r>
            <a:r>
              <a:rPr lang="en-US"/>
              <a:t>Each situation is associated with desired</a:t>
            </a:r>
          </a:p>
          <a:p>
            <a:pPr lvl="1">
              <a:buFont typeface="Symbol" pitchFamily="18" charset="2"/>
              <a:buChar char="-"/>
            </a:pPr>
            <a:r>
              <a:rPr lang="en-US"/>
              <a:t> translational speed</a:t>
            </a:r>
          </a:p>
          <a:p>
            <a:pPr lvl="1">
              <a:buFont typeface="Symbol" pitchFamily="18" charset="2"/>
              <a:buChar char="-"/>
            </a:pPr>
            <a:r>
              <a:rPr lang="en-US"/>
              <a:t> rotational speed</a:t>
            </a:r>
          </a:p>
          <a:p>
            <a:pPr lvl="1">
              <a:buFont typeface="Symbol" pitchFamily="18" charset="2"/>
              <a:buChar char="-"/>
            </a:pPr>
            <a:r>
              <a:rPr lang="en-US"/>
              <a:t> direction of movement </a:t>
            </a:r>
            <a:br>
              <a:rPr lang="en-US"/>
            </a:br>
            <a:endParaRPr lang="en-US"/>
          </a:p>
          <a:p>
            <a:pPr>
              <a:buFont typeface="Arial" charset="0"/>
              <a:buChar char="•"/>
            </a:pPr>
            <a:r>
              <a:rPr lang="en-US"/>
              <a:t> Necessary sheer out movements </a:t>
            </a:r>
            <a:br>
              <a:rPr lang="en-US"/>
            </a:br>
            <a:r>
              <a:rPr lang="en-US"/>
              <a:t>  modeled by conditioning      on</a:t>
            </a:r>
          </a:p>
          <a:p>
            <a:pPr lvl="1">
              <a:buFont typeface="Arial" charset="0"/>
              <a:buChar char="•"/>
            </a:pPr>
            <a:r>
              <a:rPr lang="en-US"/>
              <a:t> effective width      , and</a:t>
            </a:r>
          </a:p>
          <a:p>
            <a:pPr lvl="1">
              <a:buFont typeface="Arial" charset="0"/>
              <a:buChar char="•"/>
            </a:pPr>
            <a:r>
              <a:rPr lang="en-US"/>
              <a:t> perspective with </a:t>
            </a:r>
          </a:p>
          <a:p>
            <a:r>
              <a:rPr lang="en-US"/>
              <a:t>  of the free walking area.</a:t>
            </a:r>
            <a:br>
              <a:rPr lang="en-US"/>
            </a:br>
            <a:r>
              <a:rPr lang="en-US"/>
              <a:t>			</a:t>
            </a: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3252788" y="3467100"/>
          <a:ext cx="247650" cy="342900"/>
        </p:xfrm>
        <a:graphic>
          <a:graphicData uri="http://schemas.openxmlformats.org/presentationml/2006/ole">
            <p:oleObj spid="_x0000_s32770" name="Formel" r:id="rId4" imgW="164880" imgH="228600" progId="Equation.3">
              <p:embed/>
            </p:oleObj>
          </a:graphicData>
        </a:graphic>
      </p:graphicFrame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2714625" y="3281363"/>
          <a:ext cx="227013" cy="207962"/>
        </p:xfrm>
        <a:graphic>
          <a:graphicData uri="http://schemas.openxmlformats.org/presentationml/2006/ole">
            <p:oleObj spid="_x0000_s32771" name="Formel" r:id="rId5" imgW="152280" imgH="139680" progId="Equation.3">
              <p:embed/>
            </p:oleObj>
          </a:graphicData>
        </a:graphic>
      </p:graphicFrame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2971800" y="3014663"/>
          <a:ext cx="173038" cy="211137"/>
        </p:xfrm>
        <a:graphic>
          <a:graphicData uri="http://schemas.openxmlformats.org/presentationml/2006/ole">
            <p:oleObj spid="_x0000_s32772" name="Formel" r:id="rId6" imgW="114120" imgH="139680" progId="Equation.3">
              <p:embed/>
            </p:oleObj>
          </a:graphicData>
        </a:graphic>
      </p:graphicFrame>
      <p:graphicFrame>
        <p:nvGraphicFramePr>
          <p:cNvPr id="32773" name="Object 5"/>
          <p:cNvGraphicFramePr>
            <a:graphicFrameLocks noChangeAspect="1"/>
          </p:cNvGraphicFramePr>
          <p:nvPr/>
        </p:nvGraphicFramePr>
        <p:xfrm>
          <a:off x="2922588" y="4283075"/>
          <a:ext cx="247650" cy="342900"/>
        </p:xfrm>
        <a:graphic>
          <a:graphicData uri="http://schemas.openxmlformats.org/presentationml/2006/ole">
            <p:oleObj spid="_x0000_s32773" name="Formel" r:id="rId7" imgW="164880" imgH="228600" progId="Equation.3">
              <p:embed/>
            </p:oleObj>
          </a:graphicData>
        </a:graphic>
      </p:graphicFrame>
      <p:graphicFrame>
        <p:nvGraphicFramePr>
          <p:cNvPr id="32774" name="Object 6"/>
          <p:cNvGraphicFramePr>
            <a:graphicFrameLocks noChangeAspect="1"/>
          </p:cNvGraphicFramePr>
          <p:nvPr/>
        </p:nvGraphicFramePr>
        <p:xfrm>
          <a:off x="2568575" y="4918075"/>
          <a:ext cx="363538" cy="249238"/>
        </p:xfrm>
        <a:graphic>
          <a:graphicData uri="http://schemas.openxmlformats.org/presentationml/2006/ole">
            <p:oleObj spid="_x0000_s32774" name="Formel" r:id="rId8" imgW="241200" imgH="164880" progId="Equation.3">
              <p:embed/>
            </p:oleObj>
          </a:graphicData>
        </a:graphic>
      </p:graphicFrame>
      <p:graphicFrame>
        <p:nvGraphicFramePr>
          <p:cNvPr id="32775" name="Object 7"/>
          <p:cNvGraphicFramePr>
            <a:graphicFrameLocks noChangeAspect="1"/>
          </p:cNvGraphicFramePr>
          <p:nvPr/>
        </p:nvGraphicFramePr>
        <p:xfrm>
          <a:off x="2378075" y="4664075"/>
          <a:ext cx="323850" cy="209550"/>
        </p:xfrm>
        <a:graphic>
          <a:graphicData uri="http://schemas.openxmlformats.org/presentationml/2006/ole">
            <p:oleObj spid="_x0000_s32775" name="Formel" r:id="rId9" imgW="215640" imgH="139680" progId="Equation.3">
              <p:embed/>
            </p:oleObj>
          </a:graphicData>
        </a:graphic>
      </p:graphicFrame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5483225" y="630238"/>
            <a:ext cx="1828800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Navigation (III)</a:t>
            </a:r>
          </a:p>
        </p:txBody>
      </p:sp>
      <p:grpSp>
        <p:nvGrpSpPr>
          <p:cNvPr id="32782" name="Gruppieren 14"/>
          <p:cNvGrpSpPr>
            <a:grpSpLocks/>
          </p:cNvGrpSpPr>
          <p:nvPr/>
        </p:nvGrpSpPr>
        <p:grpSpPr bwMode="auto">
          <a:xfrm>
            <a:off x="4357688" y="1587500"/>
            <a:ext cx="4675187" cy="2994025"/>
            <a:chOff x="3953180" y="1454660"/>
            <a:chExt cx="5194089" cy="3743266"/>
          </a:xfrm>
        </p:grpSpPr>
        <p:grpSp>
          <p:nvGrpSpPr>
            <p:cNvPr id="32784" name="Gruppieren 13"/>
            <p:cNvGrpSpPr>
              <a:grpSpLocks/>
            </p:cNvGrpSpPr>
            <p:nvPr/>
          </p:nvGrpSpPr>
          <p:grpSpPr bwMode="auto">
            <a:xfrm>
              <a:off x="4146861" y="1454660"/>
              <a:ext cx="5000408" cy="3743266"/>
              <a:chOff x="4146861" y="1454660"/>
              <a:chExt cx="5000408" cy="3743266"/>
            </a:xfrm>
          </p:grpSpPr>
          <p:pic>
            <p:nvPicPr>
              <p:cNvPr id="9" name="Grafik 8" descr="basicNDIllustration_A2.eps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4147187" y="1623366"/>
                <a:ext cx="4874860" cy="357456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0" name="Rechteck 9"/>
              <p:cNvSpPr/>
              <p:nvPr/>
            </p:nvSpPr>
            <p:spPr>
              <a:xfrm>
                <a:off x="8999118" y="1454660"/>
                <a:ext cx="148151" cy="3735327"/>
              </a:xfrm>
              <a:prstGeom prst="rect">
                <a:avLst/>
              </a:prstGeom>
              <a:solidFill>
                <a:schemeClr val="bg1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12" name="Rechteck 11"/>
            <p:cNvSpPr/>
            <p:nvPr/>
          </p:nvSpPr>
          <p:spPr>
            <a:xfrm>
              <a:off x="3953180" y="1528097"/>
              <a:ext cx="5188798" cy="115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8" name="Grafik 7" descr="basicNDIllustration_B3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963988" y="4681538"/>
            <a:ext cx="5010150" cy="2101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3656013" y="630238"/>
            <a:ext cx="1828800" cy="3603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World Modeling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5483225" y="630238"/>
            <a:ext cx="1828800" cy="3603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Navigation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30238"/>
            <a:ext cx="1828800" cy="3603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Introduction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827213" y="630238"/>
            <a:ext cx="1828800" cy="3603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SSVEP-BCI</a:t>
            </a:r>
          </a:p>
        </p:txBody>
      </p:sp>
      <p:sp>
        <p:nvSpPr>
          <p:cNvPr id="81925" name="Text Box 20"/>
          <p:cNvSpPr txBox="1">
            <a:spLocks noChangeArrowheads="1"/>
          </p:cNvSpPr>
          <p:nvPr/>
        </p:nvSpPr>
        <p:spPr bwMode="auto">
          <a:xfrm>
            <a:off x="179388" y="1260475"/>
            <a:ext cx="8942387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Experimental Test </a:t>
            </a:r>
            <a:r>
              <a:rPr lang="en-US" b="1" dirty="0" smtClean="0"/>
              <a:t>Runs: Driven Trajectories</a:t>
            </a:r>
            <a:r>
              <a:rPr lang="en-US" b="1" dirty="0">
                <a:latin typeface="Calibri" pitchFamily="34" charset="0"/>
              </a:rPr>
              <a:t/>
            </a:r>
            <a:br>
              <a:rPr lang="en-US" b="1" dirty="0">
                <a:latin typeface="Calibri" pitchFamily="34" charset="0"/>
              </a:rPr>
            </a:br>
            <a:endParaRPr lang="en-US" b="1" dirty="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 dirty="0" smtClean="0"/>
              <a:t> 9 </a:t>
            </a:r>
            <a:r>
              <a:rPr lang="en-US" dirty="0"/>
              <a:t>subjects / 40 trials / 18 completed	</a:t>
            </a:r>
            <a:r>
              <a:rPr lang="en-US" dirty="0">
                <a:latin typeface="Calibri" pitchFamily="34" charset="0"/>
              </a:rPr>
              <a:t>	         </a:t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			</a:t>
            </a:r>
            <a:endParaRPr lang="en-US" baseline="30000" dirty="0">
              <a:latin typeface="Calibri" pitchFamily="34" charset="0"/>
            </a:endParaRPr>
          </a:p>
          <a:p>
            <a:pPr>
              <a:lnSpc>
                <a:spcPct val="115000"/>
              </a:lnSpc>
              <a:buFontTx/>
              <a:buChar char="•"/>
            </a:pPr>
            <a:endParaRPr lang="en-US" baseline="30000" dirty="0">
              <a:latin typeface="Calibri" pitchFamily="34" charset="0"/>
            </a:endParaRPr>
          </a:p>
        </p:txBody>
      </p:sp>
      <p:pic>
        <p:nvPicPr>
          <p:cNvPr id="27" name="Grafik 26" descr="folderSubject2_validTrajectori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" y="2214563"/>
            <a:ext cx="2322513" cy="1433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Grafik 27" descr="folderSubject3_validTrajectori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3125" y="2214563"/>
            <a:ext cx="2327275" cy="1431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Grafik 28" descr="folderSubject4_validTrajectorie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78563" y="2214563"/>
            <a:ext cx="2319337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Grafik 29" descr="folderSubject5_validTrajectorie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2925" y="3762375"/>
            <a:ext cx="2319338" cy="1423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Grafik 30" descr="folderSubject6_validTrajectorie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13125" y="3762375"/>
            <a:ext cx="2319338" cy="1423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Grafik 31" descr="folderSubject8_validTrajectorie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78563" y="3762375"/>
            <a:ext cx="2317750" cy="142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Grafik 32" descr="folderSubject9_validTrajectories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42925" y="5364163"/>
            <a:ext cx="2322513" cy="1427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Grafik 33" descr="folderSubject10_validTrajectories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13125" y="5364163"/>
            <a:ext cx="2319338" cy="1427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Grafik 34" descr="folderSubject11_validTrajectories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278563" y="5364163"/>
            <a:ext cx="2325687" cy="1431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7312025" y="630238"/>
            <a:ext cx="1828800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Evaluation (I)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3656013" y="630238"/>
            <a:ext cx="1828800" cy="3603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World Modeling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5483225" y="630238"/>
            <a:ext cx="1828800" cy="3603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Navigation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630238"/>
            <a:ext cx="1828800" cy="3603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Introduction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827213" y="630238"/>
            <a:ext cx="1828800" cy="3603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SSVEP-BCI</a:t>
            </a: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179388" y="1260475"/>
            <a:ext cx="8942387" cy="168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Experimental Test </a:t>
            </a:r>
            <a:r>
              <a:rPr lang="en-US" b="1" dirty="0" smtClean="0"/>
              <a:t>Runs: Sources of Errors</a:t>
            </a:r>
            <a:r>
              <a:rPr lang="en-US" b="1" dirty="0">
                <a:latin typeface="Calibri" pitchFamily="34" charset="0"/>
              </a:rPr>
              <a:t/>
            </a:r>
            <a:br>
              <a:rPr lang="en-US" b="1" dirty="0">
                <a:latin typeface="Calibri" pitchFamily="34" charset="0"/>
              </a:rPr>
            </a:br>
            <a:endParaRPr lang="en-US" b="1" dirty="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 dirty="0"/>
              <a:t> </a:t>
            </a:r>
            <a:r>
              <a:rPr lang="en-US" dirty="0" smtClean="0"/>
              <a:t>BCI was unable to classify desired</a:t>
            </a:r>
            <a:br>
              <a:rPr lang="en-US" dirty="0" smtClean="0"/>
            </a:br>
            <a:r>
              <a:rPr lang="en-US" dirty="0" smtClean="0"/>
              <a:t>  frequencies for a single subject (S6). </a:t>
            </a:r>
            <a:r>
              <a:rPr lang="en-US" dirty="0"/>
              <a:t>	</a:t>
            </a:r>
            <a:r>
              <a:rPr lang="en-US" dirty="0">
                <a:latin typeface="Calibri" pitchFamily="34" charset="0"/>
              </a:rPr>
              <a:t>	         </a:t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			</a:t>
            </a:r>
            <a:endParaRPr lang="en-US" baseline="30000" dirty="0">
              <a:latin typeface="Calibri" pitchFamily="34" charset="0"/>
            </a:endParaRPr>
          </a:p>
          <a:p>
            <a:pPr>
              <a:lnSpc>
                <a:spcPct val="115000"/>
              </a:lnSpc>
              <a:buFontTx/>
              <a:buChar char="•"/>
            </a:pPr>
            <a:endParaRPr lang="en-US" baseline="30000" dirty="0">
              <a:latin typeface="Calibri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7312025" y="630238"/>
            <a:ext cx="1828800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Evaluation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(II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8" name="Grafik 7" descr="folderSubject8_validTrajectori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7575" y="2865190"/>
            <a:ext cx="6187043" cy="3797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6" name="Gruppieren 15"/>
          <p:cNvGrpSpPr/>
          <p:nvPr/>
        </p:nvGrpSpPr>
        <p:grpSpPr>
          <a:xfrm>
            <a:off x="0" y="1213200"/>
            <a:ext cx="9144000" cy="5643578"/>
            <a:chOff x="0" y="1213200"/>
            <a:chExt cx="9144000" cy="5643578"/>
          </a:xfrm>
        </p:grpSpPr>
        <p:grpSp>
          <p:nvGrpSpPr>
            <p:cNvPr id="14" name="Gruppieren 13"/>
            <p:cNvGrpSpPr/>
            <p:nvPr/>
          </p:nvGrpSpPr>
          <p:grpSpPr>
            <a:xfrm>
              <a:off x="0" y="1213200"/>
              <a:ext cx="9144000" cy="5643578"/>
              <a:chOff x="0" y="1214422"/>
              <a:chExt cx="9144000" cy="5643578"/>
            </a:xfrm>
          </p:grpSpPr>
          <p:grpSp>
            <p:nvGrpSpPr>
              <p:cNvPr id="12" name="Gruppieren 11"/>
              <p:cNvGrpSpPr/>
              <p:nvPr/>
            </p:nvGrpSpPr>
            <p:grpSpPr>
              <a:xfrm>
                <a:off x="0" y="1214422"/>
                <a:ext cx="9144000" cy="5643578"/>
                <a:chOff x="0" y="1214422"/>
                <a:chExt cx="9144000" cy="5643578"/>
              </a:xfrm>
            </p:grpSpPr>
            <p:sp>
              <p:nvSpPr>
                <p:cNvPr id="9" name="Rechteck 8"/>
                <p:cNvSpPr/>
                <p:nvPr/>
              </p:nvSpPr>
              <p:spPr>
                <a:xfrm>
                  <a:off x="0" y="1214422"/>
                  <a:ext cx="9144000" cy="564357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180000" y="1260000"/>
                  <a:ext cx="8942387" cy="30746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b="1" dirty="0"/>
                    <a:t>Experimental Test </a:t>
                  </a:r>
                  <a:r>
                    <a:rPr lang="en-US" b="1" dirty="0" smtClean="0"/>
                    <a:t>Runs: Sources of Errors</a:t>
                  </a:r>
                  <a:r>
                    <a:rPr lang="en-US" b="1" dirty="0">
                      <a:latin typeface="Calibri" pitchFamily="34" charset="0"/>
                    </a:rPr>
                    <a:t/>
                  </a:r>
                  <a:br>
                    <a:rPr lang="en-US" b="1" dirty="0">
                      <a:latin typeface="Calibri" pitchFamily="34" charset="0"/>
                    </a:rPr>
                  </a:br>
                  <a:endParaRPr lang="en-US" b="1" dirty="0">
                    <a:latin typeface="Calibri" pitchFamily="34" charset="0"/>
                  </a:endParaRPr>
                </a:p>
                <a:p>
                  <a:pPr>
                    <a:buFontTx/>
                    <a:buChar char="•"/>
                  </a:pPr>
                  <a:r>
                    <a:rPr lang="en-US" dirty="0"/>
                    <a:t> </a:t>
                  </a:r>
                  <a:r>
                    <a:rPr lang="en-US" dirty="0" smtClean="0"/>
                    <a:t>BCI was unable to classify desired</a:t>
                  </a:r>
                  <a:br>
                    <a:rPr lang="en-US" dirty="0" smtClean="0"/>
                  </a:br>
                  <a:r>
                    <a:rPr lang="en-US" dirty="0" smtClean="0"/>
                    <a:t>  frequencies for a single subject (S6). </a:t>
                  </a:r>
                  <a:br>
                    <a:rPr lang="en-US" dirty="0" smtClean="0"/>
                  </a:br>
                  <a:endParaRPr lang="en-US" dirty="0" smtClean="0"/>
                </a:p>
                <a:p>
                  <a:pPr>
                    <a:buFontTx/>
                    <a:buChar char="•"/>
                  </a:pPr>
                  <a:r>
                    <a:rPr lang="en-US" dirty="0" smtClean="0"/>
                    <a:t> Path selection scheme may favor </a:t>
                  </a:r>
                  <a:br>
                    <a:rPr lang="en-US" dirty="0" smtClean="0"/>
                  </a:br>
                  <a:r>
                    <a:rPr lang="en-US" dirty="0" smtClean="0"/>
                    <a:t>  non-intuitive targets.</a:t>
                  </a:r>
                  <a:br>
                    <a:rPr lang="en-US" dirty="0" smtClean="0"/>
                  </a:br>
                  <a:r>
                    <a:rPr lang="en-US" dirty="0" smtClean="0"/>
                    <a:t/>
                  </a:r>
                  <a:br>
                    <a:rPr lang="en-US" dirty="0" smtClean="0"/>
                  </a:br>
                  <a:r>
                    <a:rPr lang="en-US" dirty="0" smtClean="0"/>
                    <a:t>  </a:t>
                  </a:r>
                  <a:r>
                    <a:rPr lang="en-US" dirty="0"/>
                    <a:t>	</a:t>
                  </a:r>
                  <a:r>
                    <a:rPr lang="en-US" dirty="0">
                      <a:latin typeface="Calibri" pitchFamily="34" charset="0"/>
                    </a:rPr>
                    <a:t>	         </a:t>
                  </a:r>
                  <a:br>
                    <a:rPr lang="en-US" dirty="0">
                      <a:latin typeface="Calibri" pitchFamily="34" charset="0"/>
                    </a:rPr>
                  </a:br>
                  <a:r>
                    <a:rPr lang="en-US" dirty="0">
                      <a:latin typeface="Calibri" pitchFamily="34" charset="0"/>
                    </a:rPr>
                    <a:t>			</a:t>
                  </a:r>
                  <a:endParaRPr lang="en-US" baseline="30000" dirty="0">
                    <a:latin typeface="Calibri" pitchFamily="34" charset="0"/>
                  </a:endParaRPr>
                </a:p>
                <a:p>
                  <a:pPr>
                    <a:lnSpc>
                      <a:spcPct val="115000"/>
                    </a:lnSpc>
                    <a:buFontTx/>
                    <a:buChar char="•"/>
                  </a:pPr>
                  <a:endParaRPr lang="en-US" baseline="30000" dirty="0">
                    <a:latin typeface="Calibri" pitchFamily="34" charset="0"/>
                  </a:endParaRPr>
                </a:p>
              </p:txBody>
            </p:sp>
          </p:grpSp>
          <p:pic>
            <p:nvPicPr>
              <p:cNvPr id="13" name="Grafik 12" descr="folderSubject8_validTrajectories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5572132" y="1571612"/>
                <a:ext cx="3357554" cy="206088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pic>
          <p:nvPicPr>
            <p:cNvPr id="15" name="Grafik 14" descr="trajectories_2_augmented_evaluation slide.jp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86248" y="3786190"/>
              <a:ext cx="4609352" cy="287741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2" name="Gruppieren 21"/>
          <p:cNvGrpSpPr/>
          <p:nvPr/>
        </p:nvGrpSpPr>
        <p:grpSpPr>
          <a:xfrm>
            <a:off x="-189571" y="1142983"/>
            <a:ext cx="9511991" cy="5904587"/>
            <a:chOff x="-189571" y="1142983"/>
            <a:chExt cx="9511991" cy="5904587"/>
          </a:xfrm>
        </p:grpSpPr>
        <p:sp>
          <p:nvSpPr>
            <p:cNvPr id="20" name="Rechteck 19"/>
            <p:cNvSpPr/>
            <p:nvPr/>
          </p:nvSpPr>
          <p:spPr>
            <a:xfrm>
              <a:off x="-189571" y="1142983"/>
              <a:ext cx="9511991" cy="59045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180000" y="1260000"/>
              <a:ext cx="8942387" cy="4182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/>
                <a:t>Experimental Test </a:t>
              </a:r>
              <a:r>
                <a:rPr lang="en-US" b="1" dirty="0" smtClean="0"/>
                <a:t>Runs: Sources of Errors</a:t>
              </a:r>
              <a:r>
                <a:rPr lang="en-US" b="1" dirty="0">
                  <a:latin typeface="Calibri" pitchFamily="34" charset="0"/>
                </a:rPr>
                <a:t/>
              </a:r>
              <a:br>
                <a:rPr lang="en-US" b="1" dirty="0">
                  <a:latin typeface="Calibri" pitchFamily="34" charset="0"/>
                </a:rPr>
              </a:br>
              <a:endParaRPr lang="en-US" b="1" dirty="0">
                <a:latin typeface="Calibri" pitchFamily="34" charset="0"/>
              </a:endParaRPr>
            </a:p>
            <a:p>
              <a:pPr>
                <a:buFontTx/>
                <a:buChar char="•"/>
              </a:pPr>
              <a:r>
                <a:rPr lang="en-US" dirty="0"/>
                <a:t> </a:t>
              </a:r>
              <a:r>
                <a:rPr lang="en-US" dirty="0" smtClean="0"/>
                <a:t>BCI was unable to classify desired</a:t>
              </a:r>
              <a:br>
                <a:rPr lang="en-US" dirty="0" smtClean="0"/>
              </a:br>
              <a:r>
                <a:rPr lang="en-US" dirty="0" smtClean="0"/>
                <a:t>  frequencies for a single subject (S6). </a:t>
              </a:r>
              <a:br>
                <a:rPr lang="en-US" dirty="0" smtClean="0"/>
              </a:br>
              <a:endParaRPr lang="en-US" dirty="0" smtClean="0"/>
            </a:p>
            <a:p>
              <a:pPr>
                <a:buFontTx/>
                <a:buChar char="•"/>
              </a:pPr>
              <a:r>
                <a:rPr lang="en-US" dirty="0" smtClean="0"/>
                <a:t> Path selection scheme may favor </a:t>
              </a:r>
              <a:br>
                <a:rPr lang="en-US" dirty="0" smtClean="0"/>
              </a:br>
              <a:r>
                <a:rPr lang="en-US" dirty="0" smtClean="0"/>
                <a:t>  non-intuitive targets.</a:t>
              </a:r>
              <a:br>
                <a:rPr lang="en-US" dirty="0" smtClean="0"/>
              </a:br>
              <a:endParaRPr lang="en-US" dirty="0" smtClean="0"/>
            </a:p>
            <a:p>
              <a:pPr>
                <a:buFontTx/>
                <a:buChar char="•"/>
              </a:pPr>
              <a:r>
                <a:rPr lang="en-US" dirty="0" smtClean="0"/>
                <a:t> Performance of NDN, and </a:t>
              </a:r>
              <a:br>
                <a:rPr lang="en-US" dirty="0" smtClean="0"/>
              </a:br>
              <a:r>
                <a:rPr lang="en-US" dirty="0" smtClean="0"/>
                <a:t>  downstream velocity controller is </a:t>
              </a:r>
              <a:br>
                <a:rPr lang="en-US" dirty="0" smtClean="0"/>
              </a:br>
              <a:r>
                <a:rPr lang="en-US" dirty="0" smtClean="0"/>
                <a:t>  affected by wide contact surface </a:t>
              </a:r>
              <a:br>
                <a:rPr lang="en-US" dirty="0" smtClean="0"/>
              </a:br>
              <a:r>
                <a:rPr lang="en-US" dirty="0" smtClean="0"/>
                <a:t>  of passive castor wheels.</a:t>
              </a:r>
              <a:br>
                <a:rPr lang="en-US" dirty="0" smtClean="0"/>
              </a:br>
              <a:r>
                <a:rPr lang="en-US" dirty="0" smtClean="0"/>
                <a:t>  </a:t>
              </a:r>
              <a:r>
                <a:rPr lang="en-US" dirty="0"/>
                <a:t>	</a:t>
              </a:r>
              <a:r>
                <a:rPr lang="en-US" dirty="0">
                  <a:latin typeface="Calibri" pitchFamily="34" charset="0"/>
                </a:rPr>
                <a:t>	         </a:t>
              </a:r>
              <a:br>
                <a:rPr lang="en-US" dirty="0">
                  <a:latin typeface="Calibri" pitchFamily="34" charset="0"/>
                </a:rPr>
              </a:br>
              <a:r>
                <a:rPr lang="en-US" dirty="0">
                  <a:latin typeface="Calibri" pitchFamily="34" charset="0"/>
                </a:rPr>
                <a:t>			</a:t>
              </a:r>
              <a:endParaRPr lang="en-US" baseline="30000" dirty="0">
                <a:latin typeface="Calibri" pitchFamily="34" charset="0"/>
              </a:endParaRPr>
            </a:p>
            <a:p>
              <a:pPr>
                <a:lnSpc>
                  <a:spcPct val="115000"/>
                </a:lnSpc>
                <a:buFontTx/>
                <a:buChar char="•"/>
              </a:pPr>
              <a:endParaRPr lang="en-US" baseline="30000" dirty="0">
                <a:latin typeface="Calibri" pitchFamily="34" charset="0"/>
              </a:endParaRPr>
            </a:p>
          </p:txBody>
        </p:sp>
        <p:pic>
          <p:nvPicPr>
            <p:cNvPr id="17" name="Grafik 16" descr="folderSubject8_validTrajectories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72800" y="1569600"/>
              <a:ext cx="3357554" cy="206088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8" name="Grafik 17" descr="trajectories_2_augmented_evaluation slide.jp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87600" y="3787200"/>
              <a:ext cx="4609352" cy="287741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1" name="Grafik 20" descr="castor wheel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8457" y="4771428"/>
              <a:ext cx="2601684" cy="190842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Grafik 1" descr="thorstenWithBCI flipped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92138" y="1965325"/>
            <a:ext cx="4830763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8" name="Text Box 6"/>
          <p:cNvSpPr txBox="1">
            <a:spLocks noChangeArrowheads="1"/>
          </p:cNvSpPr>
          <p:nvPr/>
        </p:nvSpPr>
        <p:spPr bwMode="auto">
          <a:xfrm>
            <a:off x="4427538" y="898525"/>
            <a:ext cx="4675187" cy="264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/>
              <a:t>References</a:t>
            </a:r>
          </a:p>
          <a:p>
            <a:endParaRPr lang="de-DE" b="1"/>
          </a:p>
          <a:p>
            <a:pPr>
              <a:buFontTx/>
              <a:buChar char="•"/>
            </a:pPr>
            <a:r>
              <a:rPr lang="de-DE" sz="1200"/>
              <a:t>  </a:t>
            </a:r>
            <a:r>
              <a:rPr lang="de-DE" sz="1200" b="1"/>
              <a:t>[Statis2009] </a:t>
            </a:r>
            <a:r>
              <a:rPr lang="de-DE" sz="1200"/>
              <a:t>„Statistik der Schwerbehinderten Menschen 2007“ </a:t>
            </a:r>
            <a:br>
              <a:rPr lang="de-DE" sz="1200"/>
            </a:br>
            <a:r>
              <a:rPr lang="de-DE" sz="1200"/>
              <a:t>    in </a:t>
            </a:r>
            <a:r>
              <a:rPr lang="de-DE" sz="1200" i="1"/>
              <a:t>Kurzbericht des Statistischen Bundesamtes, </a:t>
            </a:r>
            <a:r>
              <a:rPr lang="de-DE" sz="1200"/>
              <a:t>Januar 2009.</a:t>
            </a:r>
          </a:p>
          <a:p>
            <a:pPr>
              <a:buFontTx/>
              <a:buChar char="•"/>
            </a:pPr>
            <a:r>
              <a:rPr lang="de-DE" sz="1200" b="1"/>
              <a:t>  [Rebsamen2007] </a:t>
            </a:r>
            <a:r>
              <a:rPr lang="de-DE" sz="1200"/>
              <a:t>„Controlling a wheelchair using a BCI with </a:t>
            </a:r>
            <a:br>
              <a:rPr lang="de-DE" sz="1200"/>
            </a:br>
            <a:r>
              <a:rPr lang="de-DE" sz="1200"/>
              <a:t>    low information transfer rate“ in </a:t>
            </a:r>
            <a:r>
              <a:rPr lang="de-DE" sz="1200" i="1"/>
              <a:t>10th intl. Conf. on Rehab. </a:t>
            </a:r>
            <a:br>
              <a:rPr lang="de-DE" sz="1200" i="1"/>
            </a:br>
            <a:r>
              <a:rPr lang="de-DE" sz="1200" i="1"/>
              <a:t>    Robotics, </a:t>
            </a:r>
            <a:r>
              <a:rPr lang="de-DE" sz="1200"/>
              <a:t>2007.</a:t>
            </a:r>
          </a:p>
          <a:p>
            <a:pPr>
              <a:buFontTx/>
              <a:buChar char="•"/>
            </a:pPr>
            <a:r>
              <a:rPr lang="de-DE" sz="1200"/>
              <a:t>  </a:t>
            </a:r>
            <a:r>
              <a:rPr lang="de-DE" sz="1200" b="1"/>
              <a:t>[Friman2007]</a:t>
            </a:r>
            <a:r>
              <a:rPr lang="de-DE" sz="1200"/>
              <a:t> „Multiple Channel Detection of Steady-State </a:t>
            </a:r>
            <a:br>
              <a:rPr lang="de-DE" sz="1200"/>
            </a:br>
            <a:r>
              <a:rPr lang="de-DE" sz="1200"/>
              <a:t>    Visual Evoked Potentials for Brain-Computer Interfaces“ in </a:t>
            </a:r>
            <a:r>
              <a:rPr lang="de-DE" sz="1200" i="1"/>
              <a:t>IEEE</a:t>
            </a:r>
            <a:br>
              <a:rPr lang="de-DE" sz="1200" i="1"/>
            </a:br>
            <a:r>
              <a:rPr lang="de-DE" sz="1200" i="1"/>
              <a:t>    Transactions on Biomedical Engineering</a:t>
            </a:r>
            <a:r>
              <a:rPr lang="de-DE" sz="1200"/>
              <a:t>, vol.54, no.4, 04 2007</a:t>
            </a:r>
          </a:p>
          <a:p>
            <a:pPr>
              <a:buFontTx/>
              <a:buChar char="•"/>
            </a:pPr>
            <a:r>
              <a:rPr lang="de-DE" sz="1200"/>
              <a:t>  </a:t>
            </a:r>
            <a:r>
              <a:rPr lang="de-DE" sz="1200" b="1"/>
              <a:t>[Minguez2004] </a:t>
            </a:r>
            <a:r>
              <a:rPr lang="de-DE" sz="1200"/>
              <a:t>„Nearness Diagram (ND) Navigation: Collision</a:t>
            </a:r>
            <a:br>
              <a:rPr lang="de-DE" sz="1200"/>
            </a:br>
            <a:r>
              <a:rPr lang="de-DE" sz="1200"/>
              <a:t>    Avoidance in Troublesome Scenarios“ in </a:t>
            </a:r>
            <a:r>
              <a:rPr lang="de-DE" sz="1200" i="1"/>
              <a:t>IEEE Transactions on</a:t>
            </a:r>
            <a:br>
              <a:rPr lang="de-DE" sz="1200" i="1"/>
            </a:br>
            <a:r>
              <a:rPr lang="de-DE" sz="1200" i="1"/>
              <a:t>    Robotics and Automation</a:t>
            </a:r>
            <a:r>
              <a:rPr lang="de-DE" sz="1200"/>
              <a:t>, vol.20, no.1,02 2004. </a:t>
            </a:r>
            <a:endParaRPr lang="de-DE" sz="1200" b="1"/>
          </a:p>
        </p:txBody>
      </p:sp>
      <p:sp>
        <p:nvSpPr>
          <p:cNvPr id="86019" name="Text Box 24"/>
          <p:cNvSpPr txBox="1">
            <a:spLocks noChangeArrowheads="1"/>
          </p:cNvSpPr>
          <p:nvPr/>
        </p:nvSpPr>
        <p:spPr bwMode="auto">
          <a:xfrm>
            <a:off x="6967538" y="6107113"/>
            <a:ext cx="14542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1" dirty="0" err="1" smtClean="0"/>
              <a:t>Questions</a:t>
            </a:r>
            <a:r>
              <a:rPr lang="de-DE" b="1" dirty="0" smtClean="0"/>
              <a:t>?</a:t>
            </a:r>
            <a:endParaRPr lang="de-D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3656013" y="630238"/>
            <a:ext cx="1828800" cy="3603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World Modeling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5483225" y="630238"/>
            <a:ext cx="1828800" cy="3603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Navigation</a:t>
            </a: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7312025" y="630238"/>
            <a:ext cx="1828800" cy="3603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Evaluation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827213" y="630238"/>
            <a:ext cx="1828800" cy="3603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SSVEP-BCI</a:t>
            </a:r>
          </a:p>
        </p:txBody>
      </p:sp>
      <p:sp>
        <p:nvSpPr>
          <p:cNvPr id="28677" name="Text Box 20"/>
          <p:cNvSpPr txBox="1">
            <a:spLocks noChangeArrowheads="1"/>
          </p:cNvSpPr>
          <p:nvPr/>
        </p:nvSpPr>
        <p:spPr bwMode="auto">
          <a:xfrm>
            <a:off x="179388" y="1260475"/>
            <a:ext cx="8942387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Motivation</a:t>
            </a:r>
            <a:r>
              <a:rPr lang="en-US" b="1">
                <a:latin typeface="Calibri" pitchFamily="34" charset="0"/>
              </a:rPr>
              <a:t/>
            </a:r>
            <a:br>
              <a:rPr lang="en-US" b="1">
                <a:latin typeface="Calibri" pitchFamily="34" charset="0"/>
              </a:rPr>
            </a:br>
            <a:endParaRPr lang="en-US" b="1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/>
              <a:t> 94172 people in Germany </a:t>
            </a:r>
            <a:br>
              <a:rPr lang="en-US"/>
            </a:br>
            <a:r>
              <a:rPr lang="en-US"/>
              <a:t>  suffered end of 2007 from </a:t>
            </a:r>
            <a:br>
              <a:rPr lang="en-US"/>
            </a:br>
            <a:r>
              <a:rPr lang="en-US"/>
              <a:t>  functional impairment  of all </a:t>
            </a:r>
            <a:br>
              <a:rPr lang="en-US"/>
            </a:br>
            <a:r>
              <a:rPr lang="en-US"/>
              <a:t>  four extremities </a:t>
            </a:r>
            <a:br>
              <a:rPr lang="en-US"/>
            </a:br>
            <a:r>
              <a:rPr lang="en-US"/>
              <a:t>  (25717 with 100% disability).</a:t>
            </a:r>
            <a:br>
              <a:rPr lang="en-US"/>
            </a:br>
            <a:endParaRPr lang="en-US"/>
          </a:p>
          <a:p>
            <a:pPr>
              <a:buFontTx/>
              <a:buChar char="•"/>
            </a:pPr>
            <a:r>
              <a:rPr lang="en-US"/>
              <a:t> Can BCI-controlled </a:t>
            </a:r>
            <a:r>
              <a:rPr lang="en-US" i="1"/>
              <a:t>smart </a:t>
            </a:r>
            <a:br>
              <a:rPr lang="en-US" i="1"/>
            </a:br>
            <a:r>
              <a:rPr lang="en-US" i="1"/>
              <a:t>  wheelchairs </a:t>
            </a:r>
            <a:r>
              <a:rPr lang="en-US"/>
              <a:t>support the </a:t>
            </a:r>
            <a:br>
              <a:rPr lang="en-US"/>
            </a:br>
            <a:r>
              <a:rPr lang="en-US"/>
              <a:t>  disabled in everyday </a:t>
            </a:r>
            <a:br>
              <a:rPr lang="en-US"/>
            </a:br>
            <a:r>
              <a:rPr lang="en-US"/>
              <a:t>  navigation tasks?</a:t>
            </a:r>
            <a:br>
              <a:rPr lang="en-US"/>
            </a:br>
            <a:r>
              <a:rPr lang="en-US"/>
              <a:t>	</a:t>
            </a:r>
            <a:r>
              <a:rPr lang="en-US">
                <a:latin typeface="Calibri" pitchFamily="34" charset="0"/>
              </a:rPr>
              <a:t>	         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			</a:t>
            </a:r>
            <a:endParaRPr lang="en-US" baseline="30000">
              <a:latin typeface="Calibri" pitchFamily="34" charset="0"/>
            </a:endParaRPr>
          </a:p>
          <a:p>
            <a:pPr>
              <a:lnSpc>
                <a:spcPct val="115000"/>
              </a:lnSpc>
              <a:buFontTx/>
              <a:buChar char="•"/>
            </a:pPr>
            <a:endParaRPr lang="en-US" baseline="30000">
              <a:latin typeface="Calibri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30238"/>
            <a:ext cx="1828800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Introduction (I)</a:t>
            </a:r>
          </a:p>
        </p:txBody>
      </p:sp>
      <p:grpSp>
        <p:nvGrpSpPr>
          <p:cNvPr id="28679" name="Gruppieren 11"/>
          <p:cNvGrpSpPr>
            <a:grpSpLocks/>
          </p:cNvGrpSpPr>
          <p:nvPr/>
        </p:nvGrpSpPr>
        <p:grpSpPr bwMode="auto">
          <a:xfrm>
            <a:off x="3405188" y="2709863"/>
            <a:ext cx="5524500" cy="4051300"/>
            <a:chOff x="3803491" y="3143122"/>
            <a:chExt cx="5255034" cy="3712514"/>
          </a:xfrm>
        </p:grpSpPr>
        <p:pic>
          <p:nvPicPr>
            <p:cNvPr id="11" name="Grafik 10" descr="statis2007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09196" y="3143122"/>
              <a:ext cx="5149329" cy="36048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8681" name="Rechteck 9"/>
            <p:cNvSpPr>
              <a:spLocks noChangeArrowheads="1"/>
            </p:cNvSpPr>
            <p:nvPr/>
          </p:nvSpPr>
          <p:spPr bwMode="auto">
            <a:xfrm>
              <a:off x="3803491" y="6486304"/>
              <a:ext cx="1059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/>
                <a:t> </a:t>
              </a:r>
              <a:r>
                <a:rPr lang="de-DE" baseline="30000"/>
                <a:t>[Statis2009]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3656013" y="630238"/>
            <a:ext cx="1828800" cy="3603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World Modeling</a:t>
            </a: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5483225" y="630238"/>
            <a:ext cx="1828800" cy="3603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Navigation</a:t>
            </a:r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7312025" y="630238"/>
            <a:ext cx="1828800" cy="3603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Evaluation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827213" y="630238"/>
            <a:ext cx="1828800" cy="3603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SSVEP-BCI</a:t>
            </a:r>
          </a:p>
        </p:txBody>
      </p:sp>
      <p:sp>
        <p:nvSpPr>
          <p:cNvPr id="30725" name="Text Box 20"/>
          <p:cNvSpPr txBox="1">
            <a:spLocks noChangeArrowheads="1"/>
          </p:cNvSpPr>
          <p:nvPr/>
        </p:nvSpPr>
        <p:spPr bwMode="auto">
          <a:xfrm>
            <a:off x="179388" y="1260475"/>
            <a:ext cx="8942387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Proposal</a:t>
            </a:r>
            <a:r>
              <a:rPr lang="en-US" b="1">
                <a:latin typeface="Calibri" pitchFamily="34" charset="0"/>
              </a:rPr>
              <a:t/>
            </a:r>
            <a:br>
              <a:rPr lang="en-US" b="1">
                <a:latin typeface="Calibri" pitchFamily="34" charset="0"/>
              </a:rPr>
            </a:br>
            <a:endParaRPr lang="en-US" b="1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/>
              <a:t> Non-invasive, SSVEP-based brain-computer interface generating qualitative   </a:t>
            </a:r>
          </a:p>
          <a:p>
            <a:r>
              <a:rPr lang="en-US"/>
              <a:t>  directional driving commands.</a:t>
            </a:r>
            <a:br>
              <a:rPr lang="en-US"/>
            </a:br>
            <a:endParaRPr lang="en-US"/>
          </a:p>
          <a:p>
            <a:pPr>
              <a:buFont typeface="Arial" charset="0"/>
              <a:buChar char="•"/>
            </a:pPr>
            <a:r>
              <a:rPr lang="en-US"/>
              <a:t> Issued commands are mapped on dynamic Voronoi graph </a:t>
            </a:r>
            <a:br>
              <a:rPr lang="en-US"/>
            </a:br>
            <a:r>
              <a:rPr lang="en-US"/>
              <a:t>  representation of the environment.</a:t>
            </a:r>
            <a:br>
              <a:rPr lang="en-US"/>
            </a:br>
            <a:endParaRPr lang="en-US"/>
          </a:p>
          <a:p>
            <a:pPr>
              <a:buFont typeface="Arial" charset="0"/>
              <a:buChar char="•"/>
            </a:pPr>
            <a:r>
              <a:rPr lang="en-US"/>
              <a:t> Low-level control based </a:t>
            </a:r>
            <a:br>
              <a:rPr lang="en-US"/>
            </a:br>
            <a:r>
              <a:rPr lang="en-US"/>
              <a:t>  on extended </a:t>
            </a:r>
            <a:r>
              <a:rPr lang="en-US" i="1"/>
              <a:t>Nearness </a:t>
            </a:r>
            <a:br>
              <a:rPr lang="en-US" i="1"/>
            </a:br>
            <a:r>
              <a:rPr lang="en-US" i="1"/>
              <a:t>  Diagram Navigation.</a:t>
            </a:r>
            <a:r>
              <a:rPr lang="en-US"/>
              <a:t/>
            </a:r>
            <a:br>
              <a:rPr lang="en-US"/>
            </a:br>
            <a:r>
              <a:rPr lang="en-US"/>
              <a:t>	</a:t>
            </a:r>
            <a:r>
              <a:rPr lang="en-US">
                <a:latin typeface="Calibri" pitchFamily="34" charset="0"/>
              </a:rPr>
              <a:t>	         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			</a:t>
            </a:r>
            <a:endParaRPr lang="en-US" baseline="30000">
              <a:latin typeface="Calibri" pitchFamily="34" charset="0"/>
            </a:endParaRPr>
          </a:p>
          <a:p>
            <a:pPr>
              <a:lnSpc>
                <a:spcPct val="115000"/>
              </a:lnSpc>
              <a:buFontTx/>
              <a:buChar char="•"/>
            </a:pPr>
            <a:endParaRPr lang="en-US" baseline="30000">
              <a:latin typeface="Calibri" pitchFamily="34" charset="0"/>
            </a:endParaRPr>
          </a:p>
        </p:txBody>
      </p:sp>
      <p:pic>
        <p:nvPicPr>
          <p:cNvPr id="30726" name="Grafik 25" descr="renderedRolland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38" y="3286125"/>
            <a:ext cx="2495550" cy="290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22" descr="bciHeadAnimation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0363" y="2997200"/>
            <a:ext cx="3703637" cy="297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8" name="Line 30"/>
          <p:cNvSpPr>
            <a:spLocks noChangeShapeType="1"/>
          </p:cNvSpPr>
          <p:nvPr/>
        </p:nvSpPr>
        <p:spPr bwMode="auto">
          <a:xfrm>
            <a:off x="5045075" y="5010150"/>
            <a:ext cx="1643063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de-DE"/>
          </a:p>
        </p:txBody>
      </p:sp>
      <p:sp>
        <p:nvSpPr>
          <p:cNvPr id="30729" name="AutoShape 40"/>
          <p:cNvSpPr>
            <a:spLocks noChangeArrowheads="1"/>
          </p:cNvSpPr>
          <p:nvPr/>
        </p:nvSpPr>
        <p:spPr bwMode="auto">
          <a:xfrm rot="7226420" flipH="1">
            <a:off x="5377656" y="5566569"/>
            <a:ext cx="449263" cy="454025"/>
          </a:xfrm>
          <a:custGeom>
            <a:avLst/>
            <a:gdLst>
              <a:gd name="T0" fmla="*/ 5385498 w 21600"/>
              <a:gd name="T1" fmla="*/ 0 h 21600"/>
              <a:gd name="T2" fmla="*/ 5385498 w 21600"/>
              <a:gd name="T3" fmla="*/ 5366785 h 21600"/>
              <a:gd name="T4" fmla="*/ 610623 w 21600"/>
              <a:gd name="T5" fmla="*/ 9534671 h 21600"/>
              <a:gd name="T6" fmla="*/ 9360810 w 21600"/>
              <a:gd name="T7" fmla="*/ 2683393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701 h 21600"/>
              <a:gd name="T14" fmla="*/ 19521 w 21600"/>
              <a:gd name="T15" fmla="*/ 745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427" y="0"/>
                </a:lnTo>
                <a:lnTo>
                  <a:pt x="12427" y="4701"/>
                </a:lnTo>
                <a:cubicBezTo>
                  <a:pt x="5564" y="4701"/>
                  <a:pt x="0" y="8040"/>
                  <a:pt x="0" y="12158"/>
                </a:cubicBezTo>
                <a:lnTo>
                  <a:pt x="0" y="21600"/>
                </a:lnTo>
                <a:lnTo>
                  <a:pt x="2817" y="21600"/>
                </a:lnTo>
                <a:lnTo>
                  <a:pt x="2817" y="12158"/>
                </a:lnTo>
                <a:cubicBezTo>
                  <a:pt x="2817" y="9562"/>
                  <a:pt x="7120" y="7457"/>
                  <a:pt x="12427" y="7457"/>
                </a:cubicBezTo>
                <a:lnTo>
                  <a:pt x="12427" y="12158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730" name="AutoShape 39"/>
          <p:cNvSpPr>
            <a:spLocks noChangeArrowheads="1"/>
          </p:cNvSpPr>
          <p:nvPr/>
        </p:nvSpPr>
        <p:spPr bwMode="auto">
          <a:xfrm rot="10004321">
            <a:off x="4297363" y="6172200"/>
            <a:ext cx="509587" cy="487363"/>
          </a:xfrm>
          <a:custGeom>
            <a:avLst/>
            <a:gdLst>
              <a:gd name="T0" fmla="*/ 6927859 w 21600"/>
              <a:gd name="T1" fmla="*/ 0 h 21600"/>
              <a:gd name="T2" fmla="*/ 6927859 w 21600"/>
              <a:gd name="T3" fmla="*/ 6175048 h 21600"/>
              <a:gd name="T4" fmla="*/ 683271 w 21600"/>
              <a:gd name="T5" fmla="*/ 10970653 h 21600"/>
              <a:gd name="T6" fmla="*/ 12028116 w 21600"/>
              <a:gd name="T7" fmla="*/ 3087535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879 h 21600"/>
              <a:gd name="T14" fmla="*/ 19792 w 21600"/>
              <a:gd name="T15" fmla="*/ 727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441" y="0"/>
                </a:lnTo>
                <a:lnTo>
                  <a:pt x="12441" y="4879"/>
                </a:lnTo>
                <a:lnTo>
                  <a:pt x="12427" y="4879"/>
                </a:lnTo>
                <a:cubicBezTo>
                  <a:pt x="5564" y="4879"/>
                  <a:pt x="0" y="8138"/>
                  <a:pt x="0" y="12158"/>
                </a:cubicBezTo>
                <a:lnTo>
                  <a:pt x="0" y="21600"/>
                </a:lnTo>
                <a:lnTo>
                  <a:pt x="2453" y="21600"/>
                </a:lnTo>
                <a:lnTo>
                  <a:pt x="2453" y="12158"/>
                </a:lnTo>
                <a:cubicBezTo>
                  <a:pt x="2453" y="9463"/>
                  <a:pt x="6919" y="7279"/>
                  <a:pt x="12427" y="7279"/>
                </a:cubicBezTo>
                <a:lnTo>
                  <a:pt x="12441" y="7279"/>
                </a:lnTo>
                <a:lnTo>
                  <a:pt x="12441" y="12158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731" name="AutoShape 41"/>
          <p:cNvSpPr>
            <a:spLocks noChangeArrowheads="1"/>
          </p:cNvSpPr>
          <p:nvPr/>
        </p:nvSpPr>
        <p:spPr bwMode="auto">
          <a:xfrm rot="8482334">
            <a:off x="5094288" y="5988050"/>
            <a:ext cx="276225" cy="663575"/>
          </a:xfrm>
          <a:prstGeom prst="upArrow">
            <a:avLst>
              <a:gd name="adj1" fmla="val 21815"/>
              <a:gd name="adj2" fmla="val 6009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732" name="Text Box 42"/>
          <p:cNvSpPr txBox="1">
            <a:spLocks noChangeArrowheads="1"/>
          </p:cNvSpPr>
          <p:nvPr/>
        </p:nvSpPr>
        <p:spPr bwMode="auto">
          <a:xfrm>
            <a:off x="5595938" y="5403850"/>
            <a:ext cx="47148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17 HZ</a:t>
            </a:r>
          </a:p>
        </p:txBody>
      </p:sp>
      <p:sp>
        <p:nvSpPr>
          <p:cNvPr id="30733" name="Text Box 44"/>
          <p:cNvSpPr txBox="1">
            <a:spLocks noChangeArrowheads="1"/>
          </p:cNvSpPr>
          <p:nvPr/>
        </p:nvSpPr>
        <p:spPr bwMode="auto">
          <a:xfrm>
            <a:off x="5294313" y="6580188"/>
            <a:ext cx="47148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15 HZ</a:t>
            </a:r>
          </a:p>
        </p:txBody>
      </p:sp>
      <p:sp>
        <p:nvSpPr>
          <p:cNvPr id="30734" name="Text Box 43"/>
          <p:cNvSpPr txBox="1">
            <a:spLocks noChangeArrowheads="1"/>
          </p:cNvSpPr>
          <p:nvPr/>
        </p:nvSpPr>
        <p:spPr bwMode="auto">
          <a:xfrm>
            <a:off x="3811588" y="6443663"/>
            <a:ext cx="47148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/>
              <a:t>13 HZ</a:t>
            </a:r>
          </a:p>
        </p:txBody>
      </p:sp>
      <p:sp>
        <p:nvSpPr>
          <p:cNvPr id="30735" name="Line 30"/>
          <p:cNvSpPr>
            <a:spLocks noChangeShapeType="1"/>
          </p:cNvSpPr>
          <p:nvPr/>
        </p:nvSpPr>
        <p:spPr bwMode="auto">
          <a:xfrm>
            <a:off x="4097338" y="3567113"/>
            <a:ext cx="2343150" cy="15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lg" len="lg"/>
            <a:tailEnd type="none" w="lg" len="lg"/>
          </a:ln>
        </p:spPr>
        <p:txBody>
          <a:bodyPr/>
          <a:lstStyle/>
          <a:p>
            <a:endParaRPr lang="de-DE"/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630238"/>
            <a:ext cx="1828800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Introduction (II)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3656013" y="630238"/>
            <a:ext cx="1828800" cy="3603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World Modeling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5483225" y="630238"/>
            <a:ext cx="1828800" cy="3603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Navigation</a:t>
            </a: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7312025" y="630238"/>
            <a:ext cx="1828800" cy="3603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Evaluation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827213" y="630238"/>
            <a:ext cx="1828800" cy="3603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SSVEP-BCI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630238"/>
            <a:ext cx="1828800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Introduction (III)</a:t>
            </a:r>
          </a:p>
        </p:txBody>
      </p:sp>
      <p:sp>
        <p:nvSpPr>
          <p:cNvPr id="79878" name="Text Box 20"/>
          <p:cNvSpPr txBox="1">
            <a:spLocks noChangeArrowheads="1"/>
          </p:cNvSpPr>
          <p:nvPr/>
        </p:nvSpPr>
        <p:spPr bwMode="auto">
          <a:xfrm>
            <a:off x="179388" y="1260475"/>
            <a:ext cx="8942387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Related Work</a:t>
            </a:r>
            <a:r>
              <a:rPr lang="en-US" b="1" dirty="0">
                <a:latin typeface="Calibri" pitchFamily="34" charset="0"/>
              </a:rPr>
              <a:t/>
            </a:r>
            <a:br>
              <a:rPr lang="en-US" b="1" dirty="0">
                <a:latin typeface="Calibri" pitchFamily="34" charset="0"/>
              </a:rPr>
            </a:br>
            <a:endParaRPr lang="en-US" b="1" dirty="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 dirty="0"/>
              <a:t> </a:t>
            </a:r>
            <a:r>
              <a:rPr lang="en-US" dirty="0" err="1"/>
              <a:t>Rebsamen</a:t>
            </a:r>
            <a:r>
              <a:rPr lang="en-US" dirty="0"/>
              <a:t> et al. propose P300-based BCI interface for wheelchair navigation.</a:t>
            </a:r>
            <a:br>
              <a:rPr lang="en-US" dirty="0"/>
            </a:br>
            <a:endParaRPr lang="en-US" dirty="0"/>
          </a:p>
          <a:p>
            <a:pPr>
              <a:buFontTx/>
              <a:buChar char="•"/>
            </a:pPr>
            <a:r>
              <a:rPr lang="en-US" dirty="0"/>
              <a:t> Graphical user interface proposes destinations reachable from current location.</a:t>
            </a:r>
            <a:br>
              <a:rPr lang="en-US" dirty="0"/>
            </a:br>
            <a:endParaRPr lang="en-US" dirty="0"/>
          </a:p>
          <a:p>
            <a:pPr>
              <a:buFontTx/>
              <a:buChar char="•"/>
            </a:pPr>
            <a:r>
              <a:rPr lang="en-US" dirty="0"/>
              <a:t> Path controller executes B-</a:t>
            </a:r>
            <a:r>
              <a:rPr lang="en-US" dirty="0" err="1"/>
              <a:t>spline</a:t>
            </a:r>
            <a:r>
              <a:rPr lang="en-US" dirty="0"/>
              <a:t> based routes. 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/>
              <a:t> Drawbacks: </a:t>
            </a:r>
          </a:p>
          <a:p>
            <a:pPr lvl="1">
              <a:buFont typeface="Symbol" pitchFamily="18" charset="2"/>
              <a:buChar char="-"/>
            </a:pPr>
            <a:r>
              <a:rPr lang="en-US" dirty="0"/>
              <a:t> requires a priori maps, destinations, and paths</a:t>
            </a:r>
          </a:p>
          <a:p>
            <a:pPr lvl="1">
              <a:buFont typeface="Symbol" pitchFamily="18" charset="2"/>
              <a:buChar char="-"/>
            </a:pPr>
            <a:r>
              <a:rPr lang="en-US" dirty="0"/>
              <a:t> unable to cope with dynamic obstacles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>
                <a:latin typeface="Calibri" pitchFamily="34" charset="0"/>
              </a:rPr>
              <a:t>	         </a:t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			</a:t>
            </a:r>
            <a:endParaRPr lang="en-US" baseline="30000" dirty="0">
              <a:latin typeface="Calibri" pitchFamily="34" charset="0"/>
            </a:endParaRPr>
          </a:p>
          <a:p>
            <a:pPr>
              <a:lnSpc>
                <a:spcPct val="115000"/>
              </a:lnSpc>
            </a:pPr>
            <a:endParaRPr lang="en-US" baseline="30000" dirty="0">
              <a:latin typeface="Calibri" pitchFamily="34" charset="0"/>
            </a:endParaRPr>
          </a:p>
        </p:txBody>
      </p:sp>
      <p:pic>
        <p:nvPicPr>
          <p:cNvPr id="8" name="Grafik 7" descr="rebsamen wheelchai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37313" y="2830513"/>
            <a:ext cx="2487612" cy="3779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Grafik 8" descr="rebsamen selection tab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37000" y="5029200"/>
            <a:ext cx="2362200" cy="1579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9881" name="Rechteck 9"/>
          <p:cNvSpPr>
            <a:spLocks noChangeArrowheads="1"/>
          </p:cNvSpPr>
          <p:nvPr/>
        </p:nvSpPr>
        <p:spPr bwMode="auto">
          <a:xfrm>
            <a:off x="6335713" y="2838450"/>
            <a:ext cx="1416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 </a:t>
            </a:r>
            <a:r>
              <a:rPr lang="de-DE" baseline="30000"/>
              <a:t>[Rebsamen2007]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3656013" y="630238"/>
            <a:ext cx="1828800" cy="3603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World Modeling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5483225" y="630238"/>
            <a:ext cx="1828800" cy="3603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Navigation</a:t>
            </a: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7312025" y="630238"/>
            <a:ext cx="1828800" cy="3603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Evaluation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30238"/>
            <a:ext cx="1828800" cy="3603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Introduction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827213" y="630238"/>
            <a:ext cx="1828800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600" b="1"/>
              <a:t>SSVEP-BCI (I)</a:t>
            </a:r>
          </a:p>
        </p:txBody>
      </p:sp>
      <p:grpSp>
        <p:nvGrpSpPr>
          <p:cNvPr id="67107" name="Group 247"/>
          <p:cNvGrpSpPr>
            <a:grpSpLocks noChangeAspect="1"/>
          </p:cNvGrpSpPr>
          <p:nvPr/>
        </p:nvGrpSpPr>
        <p:grpSpPr bwMode="auto">
          <a:xfrm>
            <a:off x="4175125" y="1268413"/>
            <a:ext cx="4789488" cy="1690687"/>
            <a:chOff x="204" y="1026"/>
            <a:chExt cx="5028" cy="1776"/>
          </a:xfrm>
        </p:grpSpPr>
        <p:sp>
          <p:nvSpPr>
            <p:cNvPr id="67223" name="Freeform 112"/>
            <p:cNvSpPr>
              <a:spLocks noChangeAspect="1"/>
            </p:cNvSpPr>
            <p:nvPr/>
          </p:nvSpPr>
          <p:spPr bwMode="auto">
            <a:xfrm>
              <a:off x="2554" y="2437"/>
              <a:ext cx="414" cy="70"/>
            </a:xfrm>
            <a:custGeom>
              <a:avLst/>
              <a:gdLst>
                <a:gd name="T0" fmla="*/ 7 w 414"/>
                <a:gd name="T1" fmla="*/ 25 h 70"/>
                <a:gd name="T2" fmla="*/ 13 w 414"/>
                <a:gd name="T3" fmla="*/ 32 h 70"/>
                <a:gd name="T4" fmla="*/ 19 w 414"/>
                <a:gd name="T5" fmla="*/ 44 h 70"/>
                <a:gd name="T6" fmla="*/ 32 w 414"/>
                <a:gd name="T7" fmla="*/ 44 h 70"/>
                <a:gd name="T8" fmla="*/ 38 w 414"/>
                <a:gd name="T9" fmla="*/ 32 h 70"/>
                <a:gd name="T10" fmla="*/ 51 w 414"/>
                <a:gd name="T11" fmla="*/ 38 h 70"/>
                <a:gd name="T12" fmla="*/ 64 w 414"/>
                <a:gd name="T13" fmla="*/ 44 h 70"/>
                <a:gd name="T14" fmla="*/ 70 w 414"/>
                <a:gd name="T15" fmla="*/ 38 h 70"/>
                <a:gd name="T16" fmla="*/ 83 w 414"/>
                <a:gd name="T17" fmla="*/ 51 h 70"/>
                <a:gd name="T18" fmla="*/ 89 w 414"/>
                <a:gd name="T19" fmla="*/ 57 h 70"/>
                <a:gd name="T20" fmla="*/ 96 w 414"/>
                <a:gd name="T21" fmla="*/ 25 h 70"/>
                <a:gd name="T22" fmla="*/ 102 w 414"/>
                <a:gd name="T23" fmla="*/ 51 h 70"/>
                <a:gd name="T24" fmla="*/ 115 w 414"/>
                <a:gd name="T25" fmla="*/ 63 h 70"/>
                <a:gd name="T26" fmla="*/ 121 w 414"/>
                <a:gd name="T27" fmla="*/ 38 h 70"/>
                <a:gd name="T28" fmla="*/ 134 w 414"/>
                <a:gd name="T29" fmla="*/ 63 h 70"/>
                <a:gd name="T30" fmla="*/ 140 w 414"/>
                <a:gd name="T31" fmla="*/ 57 h 70"/>
                <a:gd name="T32" fmla="*/ 153 w 414"/>
                <a:gd name="T33" fmla="*/ 32 h 70"/>
                <a:gd name="T34" fmla="*/ 166 w 414"/>
                <a:gd name="T35" fmla="*/ 44 h 70"/>
                <a:gd name="T36" fmla="*/ 178 w 414"/>
                <a:gd name="T37" fmla="*/ 32 h 70"/>
                <a:gd name="T38" fmla="*/ 185 w 414"/>
                <a:gd name="T39" fmla="*/ 51 h 70"/>
                <a:gd name="T40" fmla="*/ 191 w 414"/>
                <a:gd name="T41" fmla="*/ 0 h 70"/>
                <a:gd name="T42" fmla="*/ 204 w 414"/>
                <a:gd name="T43" fmla="*/ 25 h 70"/>
                <a:gd name="T44" fmla="*/ 216 w 414"/>
                <a:gd name="T45" fmla="*/ 6 h 70"/>
                <a:gd name="T46" fmla="*/ 223 w 414"/>
                <a:gd name="T47" fmla="*/ 38 h 70"/>
                <a:gd name="T48" fmla="*/ 235 w 414"/>
                <a:gd name="T49" fmla="*/ 38 h 70"/>
                <a:gd name="T50" fmla="*/ 248 w 414"/>
                <a:gd name="T51" fmla="*/ 19 h 70"/>
                <a:gd name="T52" fmla="*/ 261 w 414"/>
                <a:gd name="T53" fmla="*/ 32 h 70"/>
                <a:gd name="T54" fmla="*/ 267 w 414"/>
                <a:gd name="T55" fmla="*/ 63 h 70"/>
                <a:gd name="T56" fmla="*/ 274 w 414"/>
                <a:gd name="T57" fmla="*/ 44 h 70"/>
                <a:gd name="T58" fmla="*/ 286 w 414"/>
                <a:gd name="T59" fmla="*/ 25 h 70"/>
                <a:gd name="T60" fmla="*/ 299 w 414"/>
                <a:gd name="T61" fmla="*/ 57 h 70"/>
                <a:gd name="T62" fmla="*/ 312 w 414"/>
                <a:gd name="T63" fmla="*/ 51 h 70"/>
                <a:gd name="T64" fmla="*/ 318 w 414"/>
                <a:gd name="T65" fmla="*/ 51 h 70"/>
                <a:gd name="T66" fmla="*/ 331 w 414"/>
                <a:gd name="T67" fmla="*/ 51 h 70"/>
                <a:gd name="T68" fmla="*/ 337 w 414"/>
                <a:gd name="T69" fmla="*/ 32 h 70"/>
                <a:gd name="T70" fmla="*/ 350 w 414"/>
                <a:gd name="T71" fmla="*/ 57 h 70"/>
                <a:gd name="T72" fmla="*/ 356 w 414"/>
                <a:gd name="T73" fmla="*/ 63 h 70"/>
                <a:gd name="T74" fmla="*/ 369 w 414"/>
                <a:gd name="T75" fmla="*/ 38 h 70"/>
                <a:gd name="T76" fmla="*/ 382 w 414"/>
                <a:gd name="T77" fmla="*/ 44 h 70"/>
                <a:gd name="T78" fmla="*/ 388 w 414"/>
                <a:gd name="T79" fmla="*/ 44 h 70"/>
                <a:gd name="T80" fmla="*/ 394 w 414"/>
                <a:gd name="T81" fmla="*/ 25 h 70"/>
                <a:gd name="T82" fmla="*/ 407 w 414"/>
                <a:gd name="T83" fmla="*/ 51 h 7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14"/>
                <a:gd name="T127" fmla="*/ 0 h 70"/>
                <a:gd name="T128" fmla="*/ 414 w 414"/>
                <a:gd name="T129" fmla="*/ 70 h 7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14" h="70">
                  <a:moveTo>
                    <a:pt x="0" y="44"/>
                  </a:moveTo>
                  <a:lnTo>
                    <a:pt x="0" y="57"/>
                  </a:lnTo>
                  <a:lnTo>
                    <a:pt x="7" y="25"/>
                  </a:lnTo>
                  <a:lnTo>
                    <a:pt x="7" y="38"/>
                  </a:lnTo>
                  <a:lnTo>
                    <a:pt x="13" y="44"/>
                  </a:lnTo>
                  <a:lnTo>
                    <a:pt x="13" y="32"/>
                  </a:lnTo>
                  <a:lnTo>
                    <a:pt x="13" y="51"/>
                  </a:lnTo>
                  <a:lnTo>
                    <a:pt x="19" y="32"/>
                  </a:lnTo>
                  <a:lnTo>
                    <a:pt x="19" y="44"/>
                  </a:lnTo>
                  <a:lnTo>
                    <a:pt x="26" y="38"/>
                  </a:lnTo>
                  <a:lnTo>
                    <a:pt x="26" y="63"/>
                  </a:lnTo>
                  <a:lnTo>
                    <a:pt x="32" y="44"/>
                  </a:lnTo>
                  <a:lnTo>
                    <a:pt x="32" y="19"/>
                  </a:lnTo>
                  <a:lnTo>
                    <a:pt x="38" y="38"/>
                  </a:lnTo>
                  <a:lnTo>
                    <a:pt x="38" y="32"/>
                  </a:lnTo>
                  <a:lnTo>
                    <a:pt x="45" y="51"/>
                  </a:lnTo>
                  <a:lnTo>
                    <a:pt x="51" y="57"/>
                  </a:lnTo>
                  <a:lnTo>
                    <a:pt x="51" y="38"/>
                  </a:lnTo>
                  <a:lnTo>
                    <a:pt x="57" y="25"/>
                  </a:lnTo>
                  <a:lnTo>
                    <a:pt x="57" y="38"/>
                  </a:lnTo>
                  <a:lnTo>
                    <a:pt x="64" y="44"/>
                  </a:lnTo>
                  <a:lnTo>
                    <a:pt x="64" y="38"/>
                  </a:lnTo>
                  <a:lnTo>
                    <a:pt x="64" y="51"/>
                  </a:lnTo>
                  <a:lnTo>
                    <a:pt x="70" y="38"/>
                  </a:lnTo>
                  <a:lnTo>
                    <a:pt x="77" y="57"/>
                  </a:lnTo>
                  <a:lnTo>
                    <a:pt x="77" y="32"/>
                  </a:lnTo>
                  <a:lnTo>
                    <a:pt x="83" y="51"/>
                  </a:lnTo>
                  <a:lnTo>
                    <a:pt x="83" y="44"/>
                  </a:lnTo>
                  <a:lnTo>
                    <a:pt x="83" y="51"/>
                  </a:lnTo>
                  <a:lnTo>
                    <a:pt x="89" y="57"/>
                  </a:lnTo>
                  <a:lnTo>
                    <a:pt x="89" y="44"/>
                  </a:lnTo>
                  <a:lnTo>
                    <a:pt x="96" y="38"/>
                  </a:lnTo>
                  <a:lnTo>
                    <a:pt x="96" y="25"/>
                  </a:lnTo>
                  <a:lnTo>
                    <a:pt x="102" y="38"/>
                  </a:lnTo>
                  <a:lnTo>
                    <a:pt x="102" y="57"/>
                  </a:lnTo>
                  <a:lnTo>
                    <a:pt x="102" y="51"/>
                  </a:lnTo>
                  <a:lnTo>
                    <a:pt x="108" y="57"/>
                  </a:lnTo>
                  <a:lnTo>
                    <a:pt x="108" y="70"/>
                  </a:lnTo>
                  <a:lnTo>
                    <a:pt x="115" y="63"/>
                  </a:lnTo>
                  <a:lnTo>
                    <a:pt x="115" y="70"/>
                  </a:lnTo>
                  <a:lnTo>
                    <a:pt x="115" y="38"/>
                  </a:lnTo>
                  <a:lnTo>
                    <a:pt x="121" y="38"/>
                  </a:lnTo>
                  <a:lnTo>
                    <a:pt x="121" y="57"/>
                  </a:lnTo>
                  <a:lnTo>
                    <a:pt x="127" y="63"/>
                  </a:lnTo>
                  <a:lnTo>
                    <a:pt x="134" y="63"/>
                  </a:lnTo>
                  <a:lnTo>
                    <a:pt x="134" y="38"/>
                  </a:lnTo>
                  <a:lnTo>
                    <a:pt x="140" y="38"/>
                  </a:lnTo>
                  <a:lnTo>
                    <a:pt x="140" y="57"/>
                  </a:lnTo>
                  <a:lnTo>
                    <a:pt x="146" y="70"/>
                  </a:lnTo>
                  <a:lnTo>
                    <a:pt x="153" y="44"/>
                  </a:lnTo>
                  <a:lnTo>
                    <a:pt x="153" y="32"/>
                  </a:lnTo>
                  <a:lnTo>
                    <a:pt x="159" y="38"/>
                  </a:lnTo>
                  <a:lnTo>
                    <a:pt x="166" y="51"/>
                  </a:lnTo>
                  <a:lnTo>
                    <a:pt x="166" y="44"/>
                  </a:lnTo>
                  <a:lnTo>
                    <a:pt x="166" y="51"/>
                  </a:lnTo>
                  <a:lnTo>
                    <a:pt x="172" y="51"/>
                  </a:lnTo>
                  <a:lnTo>
                    <a:pt x="178" y="32"/>
                  </a:lnTo>
                  <a:lnTo>
                    <a:pt x="178" y="13"/>
                  </a:lnTo>
                  <a:lnTo>
                    <a:pt x="185" y="44"/>
                  </a:lnTo>
                  <a:lnTo>
                    <a:pt x="185" y="51"/>
                  </a:lnTo>
                  <a:lnTo>
                    <a:pt x="185" y="38"/>
                  </a:lnTo>
                  <a:lnTo>
                    <a:pt x="191" y="32"/>
                  </a:lnTo>
                  <a:lnTo>
                    <a:pt x="191" y="0"/>
                  </a:lnTo>
                  <a:lnTo>
                    <a:pt x="197" y="38"/>
                  </a:lnTo>
                  <a:lnTo>
                    <a:pt x="197" y="32"/>
                  </a:lnTo>
                  <a:lnTo>
                    <a:pt x="204" y="25"/>
                  </a:lnTo>
                  <a:lnTo>
                    <a:pt x="210" y="13"/>
                  </a:lnTo>
                  <a:lnTo>
                    <a:pt x="210" y="25"/>
                  </a:lnTo>
                  <a:lnTo>
                    <a:pt x="216" y="6"/>
                  </a:lnTo>
                  <a:lnTo>
                    <a:pt x="216" y="25"/>
                  </a:lnTo>
                  <a:lnTo>
                    <a:pt x="223" y="44"/>
                  </a:lnTo>
                  <a:lnTo>
                    <a:pt x="223" y="38"/>
                  </a:lnTo>
                  <a:lnTo>
                    <a:pt x="229" y="51"/>
                  </a:lnTo>
                  <a:lnTo>
                    <a:pt x="229" y="25"/>
                  </a:lnTo>
                  <a:lnTo>
                    <a:pt x="235" y="38"/>
                  </a:lnTo>
                  <a:lnTo>
                    <a:pt x="235" y="51"/>
                  </a:lnTo>
                  <a:lnTo>
                    <a:pt x="235" y="38"/>
                  </a:lnTo>
                  <a:lnTo>
                    <a:pt x="248" y="19"/>
                  </a:lnTo>
                  <a:lnTo>
                    <a:pt x="248" y="44"/>
                  </a:lnTo>
                  <a:lnTo>
                    <a:pt x="255" y="38"/>
                  </a:lnTo>
                  <a:lnTo>
                    <a:pt x="261" y="32"/>
                  </a:lnTo>
                  <a:lnTo>
                    <a:pt x="261" y="25"/>
                  </a:lnTo>
                  <a:lnTo>
                    <a:pt x="267" y="51"/>
                  </a:lnTo>
                  <a:lnTo>
                    <a:pt x="267" y="63"/>
                  </a:lnTo>
                  <a:lnTo>
                    <a:pt x="267" y="51"/>
                  </a:lnTo>
                  <a:lnTo>
                    <a:pt x="274" y="38"/>
                  </a:lnTo>
                  <a:lnTo>
                    <a:pt x="274" y="44"/>
                  </a:lnTo>
                  <a:lnTo>
                    <a:pt x="286" y="32"/>
                  </a:lnTo>
                  <a:lnTo>
                    <a:pt x="280" y="32"/>
                  </a:lnTo>
                  <a:lnTo>
                    <a:pt x="286" y="25"/>
                  </a:lnTo>
                  <a:lnTo>
                    <a:pt x="293" y="57"/>
                  </a:lnTo>
                  <a:lnTo>
                    <a:pt x="299" y="63"/>
                  </a:lnTo>
                  <a:lnTo>
                    <a:pt x="299" y="57"/>
                  </a:lnTo>
                  <a:lnTo>
                    <a:pt x="305" y="44"/>
                  </a:lnTo>
                  <a:lnTo>
                    <a:pt x="305" y="32"/>
                  </a:lnTo>
                  <a:lnTo>
                    <a:pt x="312" y="51"/>
                  </a:lnTo>
                  <a:lnTo>
                    <a:pt x="318" y="38"/>
                  </a:lnTo>
                  <a:lnTo>
                    <a:pt x="318" y="57"/>
                  </a:lnTo>
                  <a:lnTo>
                    <a:pt x="318" y="51"/>
                  </a:lnTo>
                  <a:lnTo>
                    <a:pt x="325" y="44"/>
                  </a:lnTo>
                  <a:lnTo>
                    <a:pt x="325" y="38"/>
                  </a:lnTo>
                  <a:lnTo>
                    <a:pt x="331" y="51"/>
                  </a:lnTo>
                  <a:lnTo>
                    <a:pt x="337" y="44"/>
                  </a:lnTo>
                  <a:lnTo>
                    <a:pt x="337" y="19"/>
                  </a:lnTo>
                  <a:lnTo>
                    <a:pt x="337" y="32"/>
                  </a:lnTo>
                  <a:lnTo>
                    <a:pt x="344" y="44"/>
                  </a:lnTo>
                  <a:lnTo>
                    <a:pt x="344" y="51"/>
                  </a:lnTo>
                  <a:lnTo>
                    <a:pt x="350" y="57"/>
                  </a:lnTo>
                  <a:lnTo>
                    <a:pt x="350" y="32"/>
                  </a:lnTo>
                  <a:lnTo>
                    <a:pt x="356" y="38"/>
                  </a:lnTo>
                  <a:lnTo>
                    <a:pt x="356" y="63"/>
                  </a:lnTo>
                  <a:lnTo>
                    <a:pt x="363" y="63"/>
                  </a:lnTo>
                  <a:lnTo>
                    <a:pt x="363" y="51"/>
                  </a:lnTo>
                  <a:lnTo>
                    <a:pt x="369" y="38"/>
                  </a:lnTo>
                  <a:lnTo>
                    <a:pt x="369" y="57"/>
                  </a:lnTo>
                  <a:lnTo>
                    <a:pt x="375" y="51"/>
                  </a:lnTo>
                  <a:lnTo>
                    <a:pt x="382" y="44"/>
                  </a:lnTo>
                  <a:lnTo>
                    <a:pt x="382" y="25"/>
                  </a:lnTo>
                  <a:lnTo>
                    <a:pt x="388" y="38"/>
                  </a:lnTo>
                  <a:lnTo>
                    <a:pt x="388" y="44"/>
                  </a:lnTo>
                  <a:lnTo>
                    <a:pt x="388" y="25"/>
                  </a:lnTo>
                  <a:lnTo>
                    <a:pt x="401" y="25"/>
                  </a:lnTo>
                  <a:lnTo>
                    <a:pt x="394" y="25"/>
                  </a:lnTo>
                  <a:lnTo>
                    <a:pt x="401" y="44"/>
                  </a:lnTo>
                  <a:lnTo>
                    <a:pt x="407" y="38"/>
                  </a:lnTo>
                  <a:lnTo>
                    <a:pt x="407" y="51"/>
                  </a:lnTo>
                  <a:lnTo>
                    <a:pt x="414" y="57"/>
                  </a:lnTo>
                  <a:lnTo>
                    <a:pt x="414" y="44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224" name="Freeform 113"/>
            <p:cNvSpPr>
              <a:spLocks noChangeAspect="1"/>
            </p:cNvSpPr>
            <p:nvPr/>
          </p:nvSpPr>
          <p:spPr bwMode="auto">
            <a:xfrm>
              <a:off x="2554" y="1947"/>
              <a:ext cx="445" cy="64"/>
            </a:xfrm>
            <a:custGeom>
              <a:avLst/>
              <a:gdLst>
                <a:gd name="T0" fmla="*/ 7 w 445"/>
                <a:gd name="T1" fmla="*/ 39 h 64"/>
                <a:gd name="T2" fmla="*/ 13 w 445"/>
                <a:gd name="T3" fmla="*/ 45 h 64"/>
                <a:gd name="T4" fmla="*/ 26 w 445"/>
                <a:gd name="T5" fmla="*/ 45 h 64"/>
                <a:gd name="T6" fmla="*/ 45 w 445"/>
                <a:gd name="T7" fmla="*/ 20 h 64"/>
                <a:gd name="T8" fmla="*/ 51 w 445"/>
                <a:gd name="T9" fmla="*/ 20 h 64"/>
                <a:gd name="T10" fmla="*/ 57 w 445"/>
                <a:gd name="T11" fmla="*/ 39 h 64"/>
                <a:gd name="T12" fmla="*/ 64 w 445"/>
                <a:gd name="T13" fmla="*/ 32 h 64"/>
                <a:gd name="T14" fmla="*/ 77 w 445"/>
                <a:gd name="T15" fmla="*/ 32 h 64"/>
                <a:gd name="T16" fmla="*/ 89 w 445"/>
                <a:gd name="T17" fmla="*/ 32 h 64"/>
                <a:gd name="T18" fmla="*/ 102 w 445"/>
                <a:gd name="T19" fmla="*/ 26 h 64"/>
                <a:gd name="T20" fmla="*/ 115 w 445"/>
                <a:gd name="T21" fmla="*/ 32 h 64"/>
                <a:gd name="T22" fmla="*/ 121 w 445"/>
                <a:gd name="T23" fmla="*/ 39 h 64"/>
                <a:gd name="T24" fmla="*/ 127 w 445"/>
                <a:gd name="T25" fmla="*/ 32 h 64"/>
                <a:gd name="T26" fmla="*/ 134 w 445"/>
                <a:gd name="T27" fmla="*/ 13 h 64"/>
                <a:gd name="T28" fmla="*/ 146 w 445"/>
                <a:gd name="T29" fmla="*/ 58 h 64"/>
                <a:gd name="T30" fmla="*/ 153 w 445"/>
                <a:gd name="T31" fmla="*/ 45 h 64"/>
                <a:gd name="T32" fmla="*/ 172 w 445"/>
                <a:gd name="T33" fmla="*/ 32 h 64"/>
                <a:gd name="T34" fmla="*/ 185 w 445"/>
                <a:gd name="T35" fmla="*/ 51 h 64"/>
                <a:gd name="T36" fmla="*/ 191 w 445"/>
                <a:gd name="T37" fmla="*/ 39 h 64"/>
                <a:gd name="T38" fmla="*/ 204 w 445"/>
                <a:gd name="T39" fmla="*/ 45 h 64"/>
                <a:gd name="T40" fmla="*/ 210 w 445"/>
                <a:gd name="T41" fmla="*/ 45 h 64"/>
                <a:gd name="T42" fmla="*/ 223 w 445"/>
                <a:gd name="T43" fmla="*/ 32 h 64"/>
                <a:gd name="T44" fmla="*/ 235 w 445"/>
                <a:gd name="T45" fmla="*/ 45 h 64"/>
                <a:gd name="T46" fmla="*/ 248 w 445"/>
                <a:gd name="T47" fmla="*/ 32 h 64"/>
                <a:gd name="T48" fmla="*/ 255 w 445"/>
                <a:gd name="T49" fmla="*/ 20 h 64"/>
                <a:gd name="T50" fmla="*/ 267 w 445"/>
                <a:gd name="T51" fmla="*/ 39 h 64"/>
                <a:gd name="T52" fmla="*/ 274 w 445"/>
                <a:gd name="T53" fmla="*/ 13 h 64"/>
                <a:gd name="T54" fmla="*/ 293 w 445"/>
                <a:gd name="T55" fmla="*/ 39 h 64"/>
                <a:gd name="T56" fmla="*/ 299 w 445"/>
                <a:gd name="T57" fmla="*/ 26 h 64"/>
                <a:gd name="T58" fmla="*/ 312 w 445"/>
                <a:gd name="T59" fmla="*/ 32 h 64"/>
                <a:gd name="T60" fmla="*/ 318 w 445"/>
                <a:gd name="T61" fmla="*/ 39 h 64"/>
                <a:gd name="T62" fmla="*/ 337 w 445"/>
                <a:gd name="T63" fmla="*/ 39 h 64"/>
                <a:gd name="T64" fmla="*/ 344 w 445"/>
                <a:gd name="T65" fmla="*/ 20 h 64"/>
                <a:gd name="T66" fmla="*/ 356 w 445"/>
                <a:gd name="T67" fmla="*/ 26 h 64"/>
                <a:gd name="T68" fmla="*/ 369 w 445"/>
                <a:gd name="T69" fmla="*/ 51 h 64"/>
                <a:gd name="T70" fmla="*/ 375 w 445"/>
                <a:gd name="T71" fmla="*/ 51 h 64"/>
                <a:gd name="T72" fmla="*/ 382 w 445"/>
                <a:gd name="T73" fmla="*/ 39 h 64"/>
                <a:gd name="T74" fmla="*/ 388 w 445"/>
                <a:gd name="T75" fmla="*/ 39 h 64"/>
                <a:gd name="T76" fmla="*/ 407 w 445"/>
                <a:gd name="T77" fmla="*/ 58 h 64"/>
                <a:gd name="T78" fmla="*/ 414 w 445"/>
                <a:gd name="T79" fmla="*/ 39 h 64"/>
                <a:gd name="T80" fmla="*/ 426 w 445"/>
                <a:gd name="T81" fmla="*/ 13 h 64"/>
                <a:gd name="T82" fmla="*/ 439 w 445"/>
                <a:gd name="T83" fmla="*/ 7 h 6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5"/>
                <a:gd name="T127" fmla="*/ 0 h 64"/>
                <a:gd name="T128" fmla="*/ 445 w 445"/>
                <a:gd name="T129" fmla="*/ 64 h 6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5" h="64">
                  <a:moveTo>
                    <a:pt x="0" y="45"/>
                  </a:moveTo>
                  <a:lnTo>
                    <a:pt x="0" y="32"/>
                  </a:lnTo>
                  <a:lnTo>
                    <a:pt x="7" y="39"/>
                  </a:lnTo>
                  <a:lnTo>
                    <a:pt x="7" y="51"/>
                  </a:lnTo>
                  <a:lnTo>
                    <a:pt x="13" y="64"/>
                  </a:lnTo>
                  <a:lnTo>
                    <a:pt x="13" y="45"/>
                  </a:lnTo>
                  <a:lnTo>
                    <a:pt x="19" y="39"/>
                  </a:lnTo>
                  <a:lnTo>
                    <a:pt x="26" y="32"/>
                  </a:lnTo>
                  <a:lnTo>
                    <a:pt x="26" y="45"/>
                  </a:lnTo>
                  <a:lnTo>
                    <a:pt x="32" y="51"/>
                  </a:lnTo>
                  <a:lnTo>
                    <a:pt x="38" y="32"/>
                  </a:lnTo>
                  <a:lnTo>
                    <a:pt x="45" y="20"/>
                  </a:lnTo>
                  <a:lnTo>
                    <a:pt x="45" y="7"/>
                  </a:lnTo>
                  <a:lnTo>
                    <a:pt x="51" y="7"/>
                  </a:lnTo>
                  <a:lnTo>
                    <a:pt x="51" y="20"/>
                  </a:lnTo>
                  <a:lnTo>
                    <a:pt x="51" y="0"/>
                  </a:lnTo>
                  <a:lnTo>
                    <a:pt x="57" y="13"/>
                  </a:lnTo>
                  <a:lnTo>
                    <a:pt x="57" y="39"/>
                  </a:lnTo>
                  <a:lnTo>
                    <a:pt x="64" y="32"/>
                  </a:lnTo>
                  <a:lnTo>
                    <a:pt x="64" y="39"/>
                  </a:lnTo>
                  <a:lnTo>
                    <a:pt x="64" y="32"/>
                  </a:lnTo>
                  <a:lnTo>
                    <a:pt x="77" y="32"/>
                  </a:lnTo>
                  <a:lnTo>
                    <a:pt x="70" y="32"/>
                  </a:lnTo>
                  <a:lnTo>
                    <a:pt x="77" y="32"/>
                  </a:lnTo>
                  <a:lnTo>
                    <a:pt x="83" y="39"/>
                  </a:lnTo>
                  <a:lnTo>
                    <a:pt x="83" y="20"/>
                  </a:lnTo>
                  <a:lnTo>
                    <a:pt x="89" y="32"/>
                  </a:lnTo>
                  <a:lnTo>
                    <a:pt x="89" y="20"/>
                  </a:lnTo>
                  <a:lnTo>
                    <a:pt x="96" y="20"/>
                  </a:lnTo>
                  <a:lnTo>
                    <a:pt x="102" y="26"/>
                  </a:lnTo>
                  <a:lnTo>
                    <a:pt x="108" y="26"/>
                  </a:lnTo>
                  <a:lnTo>
                    <a:pt x="108" y="39"/>
                  </a:lnTo>
                  <a:lnTo>
                    <a:pt x="115" y="32"/>
                  </a:lnTo>
                  <a:lnTo>
                    <a:pt x="115" y="26"/>
                  </a:lnTo>
                  <a:lnTo>
                    <a:pt x="115" y="32"/>
                  </a:lnTo>
                  <a:lnTo>
                    <a:pt x="121" y="39"/>
                  </a:lnTo>
                  <a:lnTo>
                    <a:pt x="121" y="45"/>
                  </a:lnTo>
                  <a:lnTo>
                    <a:pt x="127" y="39"/>
                  </a:lnTo>
                  <a:lnTo>
                    <a:pt x="127" y="32"/>
                  </a:lnTo>
                  <a:lnTo>
                    <a:pt x="134" y="20"/>
                  </a:lnTo>
                  <a:lnTo>
                    <a:pt x="134" y="0"/>
                  </a:lnTo>
                  <a:lnTo>
                    <a:pt x="134" y="13"/>
                  </a:lnTo>
                  <a:lnTo>
                    <a:pt x="140" y="32"/>
                  </a:lnTo>
                  <a:lnTo>
                    <a:pt x="146" y="32"/>
                  </a:lnTo>
                  <a:lnTo>
                    <a:pt x="146" y="58"/>
                  </a:lnTo>
                  <a:lnTo>
                    <a:pt x="153" y="45"/>
                  </a:lnTo>
                  <a:lnTo>
                    <a:pt x="153" y="39"/>
                  </a:lnTo>
                  <a:lnTo>
                    <a:pt x="153" y="45"/>
                  </a:lnTo>
                  <a:lnTo>
                    <a:pt x="166" y="58"/>
                  </a:lnTo>
                  <a:lnTo>
                    <a:pt x="166" y="39"/>
                  </a:lnTo>
                  <a:lnTo>
                    <a:pt x="172" y="32"/>
                  </a:lnTo>
                  <a:lnTo>
                    <a:pt x="178" y="32"/>
                  </a:lnTo>
                  <a:lnTo>
                    <a:pt x="185" y="45"/>
                  </a:lnTo>
                  <a:lnTo>
                    <a:pt x="185" y="51"/>
                  </a:lnTo>
                  <a:lnTo>
                    <a:pt x="185" y="32"/>
                  </a:lnTo>
                  <a:lnTo>
                    <a:pt x="191" y="45"/>
                  </a:lnTo>
                  <a:lnTo>
                    <a:pt x="191" y="39"/>
                  </a:lnTo>
                  <a:lnTo>
                    <a:pt x="197" y="45"/>
                  </a:lnTo>
                  <a:lnTo>
                    <a:pt x="197" y="58"/>
                  </a:lnTo>
                  <a:lnTo>
                    <a:pt x="204" y="45"/>
                  </a:lnTo>
                  <a:lnTo>
                    <a:pt x="204" y="20"/>
                  </a:lnTo>
                  <a:lnTo>
                    <a:pt x="210" y="32"/>
                  </a:lnTo>
                  <a:lnTo>
                    <a:pt x="210" y="45"/>
                  </a:lnTo>
                  <a:lnTo>
                    <a:pt x="216" y="51"/>
                  </a:lnTo>
                  <a:lnTo>
                    <a:pt x="223" y="39"/>
                  </a:lnTo>
                  <a:lnTo>
                    <a:pt x="223" y="32"/>
                  </a:lnTo>
                  <a:lnTo>
                    <a:pt x="235" y="45"/>
                  </a:lnTo>
                  <a:lnTo>
                    <a:pt x="235" y="51"/>
                  </a:lnTo>
                  <a:lnTo>
                    <a:pt x="235" y="45"/>
                  </a:lnTo>
                  <a:lnTo>
                    <a:pt x="242" y="51"/>
                  </a:lnTo>
                  <a:lnTo>
                    <a:pt x="242" y="26"/>
                  </a:lnTo>
                  <a:lnTo>
                    <a:pt x="248" y="32"/>
                  </a:lnTo>
                  <a:lnTo>
                    <a:pt x="248" y="58"/>
                  </a:lnTo>
                  <a:lnTo>
                    <a:pt x="255" y="26"/>
                  </a:lnTo>
                  <a:lnTo>
                    <a:pt x="255" y="20"/>
                  </a:lnTo>
                  <a:lnTo>
                    <a:pt x="255" y="26"/>
                  </a:lnTo>
                  <a:lnTo>
                    <a:pt x="261" y="26"/>
                  </a:lnTo>
                  <a:lnTo>
                    <a:pt x="267" y="39"/>
                  </a:lnTo>
                  <a:lnTo>
                    <a:pt x="267" y="32"/>
                  </a:lnTo>
                  <a:lnTo>
                    <a:pt x="274" y="20"/>
                  </a:lnTo>
                  <a:lnTo>
                    <a:pt x="274" y="13"/>
                  </a:lnTo>
                  <a:lnTo>
                    <a:pt x="280" y="26"/>
                  </a:lnTo>
                  <a:lnTo>
                    <a:pt x="280" y="39"/>
                  </a:lnTo>
                  <a:lnTo>
                    <a:pt x="293" y="39"/>
                  </a:lnTo>
                  <a:lnTo>
                    <a:pt x="286" y="39"/>
                  </a:lnTo>
                  <a:lnTo>
                    <a:pt x="293" y="32"/>
                  </a:lnTo>
                  <a:lnTo>
                    <a:pt x="299" y="26"/>
                  </a:lnTo>
                  <a:lnTo>
                    <a:pt x="305" y="13"/>
                  </a:lnTo>
                  <a:lnTo>
                    <a:pt x="305" y="20"/>
                  </a:lnTo>
                  <a:lnTo>
                    <a:pt x="312" y="32"/>
                  </a:lnTo>
                  <a:lnTo>
                    <a:pt x="312" y="45"/>
                  </a:lnTo>
                  <a:lnTo>
                    <a:pt x="318" y="51"/>
                  </a:lnTo>
                  <a:lnTo>
                    <a:pt x="318" y="39"/>
                  </a:lnTo>
                  <a:lnTo>
                    <a:pt x="325" y="45"/>
                  </a:lnTo>
                  <a:lnTo>
                    <a:pt x="331" y="20"/>
                  </a:lnTo>
                  <a:lnTo>
                    <a:pt x="337" y="39"/>
                  </a:lnTo>
                  <a:lnTo>
                    <a:pt x="337" y="32"/>
                  </a:lnTo>
                  <a:lnTo>
                    <a:pt x="344" y="26"/>
                  </a:lnTo>
                  <a:lnTo>
                    <a:pt x="344" y="20"/>
                  </a:lnTo>
                  <a:lnTo>
                    <a:pt x="350" y="39"/>
                  </a:lnTo>
                  <a:lnTo>
                    <a:pt x="350" y="26"/>
                  </a:lnTo>
                  <a:lnTo>
                    <a:pt x="356" y="26"/>
                  </a:lnTo>
                  <a:lnTo>
                    <a:pt x="356" y="51"/>
                  </a:lnTo>
                  <a:lnTo>
                    <a:pt x="363" y="64"/>
                  </a:lnTo>
                  <a:lnTo>
                    <a:pt x="369" y="51"/>
                  </a:lnTo>
                  <a:lnTo>
                    <a:pt x="369" y="32"/>
                  </a:lnTo>
                  <a:lnTo>
                    <a:pt x="369" y="51"/>
                  </a:lnTo>
                  <a:lnTo>
                    <a:pt x="375" y="51"/>
                  </a:lnTo>
                  <a:lnTo>
                    <a:pt x="375" y="32"/>
                  </a:lnTo>
                  <a:lnTo>
                    <a:pt x="382" y="20"/>
                  </a:lnTo>
                  <a:lnTo>
                    <a:pt x="382" y="39"/>
                  </a:lnTo>
                  <a:lnTo>
                    <a:pt x="388" y="26"/>
                  </a:lnTo>
                  <a:lnTo>
                    <a:pt x="388" y="20"/>
                  </a:lnTo>
                  <a:lnTo>
                    <a:pt x="388" y="39"/>
                  </a:lnTo>
                  <a:lnTo>
                    <a:pt x="394" y="51"/>
                  </a:lnTo>
                  <a:lnTo>
                    <a:pt x="401" y="51"/>
                  </a:lnTo>
                  <a:lnTo>
                    <a:pt x="407" y="58"/>
                  </a:lnTo>
                  <a:lnTo>
                    <a:pt x="407" y="39"/>
                  </a:lnTo>
                  <a:lnTo>
                    <a:pt x="407" y="51"/>
                  </a:lnTo>
                  <a:lnTo>
                    <a:pt x="414" y="39"/>
                  </a:lnTo>
                  <a:lnTo>
                    <a:pt x="420" y="45"/>
                  </a:lnTo>
                  <a:lnTo>
                    <a:pt x="426" y="39"/>
                  </a:lnTo>
                  <a:lnTo>
                    <a:pt x="426" y="13"/>
                  </a:lnTo>
                  <a:lnTo>
                    <a:pt x="433" y="20"/>
                  </a:lnTo>
                  <a:lnTo>
                    <a:pt x="433" y="26"/>
                  </a:lnTo>
                  <a:lnTo>
                    <a:pt x="439" y="7"/>
                  </a:lnTo>
                  <a:lnTo>
                    <a:pt x="439" y="45"/>
                  </a:lnTo>
                  <a:lnTo>
                    <a:pt x="445" y="51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225" name="Freeform 114"/>
            <p:cNvSpPr>
              <a:spLocks noChangeAspect="1"/>
            </p:cNvSpPr>
            <p:nvPr/>
          </p:nvSpPr>
          <p:spPr bwMode="auto">
            <a:xfrm>
              <a:off x="2554" y="1757"/>
              <a:ext cx="477" cy="51"/>
            </a:xfrm>
            <a:custGeom>
              <a:avLst/>
              <a:gdLst>
                <a:gd name="T0" fmla="*/ 7 w 477"/>
                <a:gd name="T1" fmla="*/ 51 h 51"/>
                <a:gd name="T2" fmla="*/ 13 w 477"/>
                <a:gd name="T3" fmla="*/ 25 h 51"/>
                <a:gd name="T4" fmla="*/ 26 w 477"/>
                <a:gd name="T5" fmla="*/ 32 h 51"/>
                <a:gd name="T6" fmla="*/ 38 w 477"/>
                <a:gd name="T7" fmla="*/ 12 h 51"/>
                <a:gd name="T8" fmla="*/ 51 w 477"/>
                <a:gd name="T9" fmla="*/ 19 h 51"/>
                <a:gd name="T10" fmla="*/ 64 w 477"/>
                <a:gd name="T11" fmla="*/ 12 h 51"/>
                <a:gd name="T12" fmla="*/ 77 w 477"/>
                <a:gd name="T13" fmla="*/ 25 h 51"/>
                <a:gd name="T14" fmla="*/ 83 w 477"/>
                <a:gd name="T15" fmla="*/ 25 h 51"/>
                <a:gd name="T16" fmla="*/ 108 w 477"/>
                <a:gd name="T17" fmla="*/ 32 h 51"/>
                <a:gd name="T18" fmla="*/ 115 w 477"/>
                <a:gd name="T19" fmla="*/ 12 h 51"/>
                <a:gd name="T20" fmla="*/ 121 w 477"/>
                <a:gd name="T21" fmla="*/ 32 h 51"/>
                <a:gd name="T22" fmla="*/ 134 w 477"/>
                <a:gd name="T23" fmla="*/ 19 h 51"/>
                <a:gd name="T24" fmla="*/ 140 w 477"/>
                <a:gd name="T25" fmla="*/ 32 h 51"/>
                <a:gd name="T26" fmla="*/ 153 w 477"/>
                <a:gd name="T27" fmla="*/ 12 h 51"/>
                <a:gd name="T28" fmla="*/ 159 w 477"/>
                <a:gd name="T29" fmla="*/ 19 h 51"/>
                <a:gd name="T30" fmla="*/ 166 w 477"/>
                <a:gd name="T31" fmla="*/ 12 h 51"/>
                <a:gd name="T32" fmla="*/ 178 w 477"/>
                <a:gd name="T33" fmla="*/ 12 h 51"/>
                <a:gd name="T34" fmla="*/ 185 w 477"/>
                <a:gd name="T35" fmla="*/ 25 h 51"/>
                <a:gd name="T36" fmla="*/ 197 w 477"/>
                <a:gd name="T37" fmla="*/ 32 h 51"/>
                <a:gd name="T38" fmla="*/ 216 w 477"/>
                <a:gd name="T39" fmla="*/ 25 h 51"/>
                <a:gd name="T40" fmla="*/ 223 w 477"/>
                <a:gd name="T41" fmla="*/ 25 h 51"/>
                <a:gd name="T42" fmla="*/ 235 w 477"/>
                <a:gd name="T43" fmla="*/ 25 h 51"/>
                <a:gd name="T44" fmla="*/ 242 w 477"/>
                <a:gd name="T45" fmla="*/ 32 h 51"/>
                <a:gd name="T46" fmla="*/ 255 w 477"/>
                <a:gd name="T47" fmla="*/ 19 h 51"/>
                <a:gd name="T48" fmla="*/ 267 w 477"/>
                <a:gd name="T49" fmla="*/ 38 h 51"/>
                <a:gd name="T50" fmla="*/ 274 w 477"/>
                <a:gd name="T51" fmla="*/ 32 h 51"/>
                <a:gd name="T52" fmla="*/ 286 w 477"/>
                <a:gd name="T53" fmla="*/ 32 h 51"/>
                <a:gd name="T54" fmla="*/ 299 w 477"/>
                <a:gd name="T55" fmla="*/ 25 h 51"/>
                <a:gd name="T56" fmla="*/ 312 w 477"/>
                <a:gd name="T57" fmla="*/ 25 h 51"/>
                <a:gd name="T58" fmla="*/ 325 w 477"/>
                <a:gd name="T59" fmla="*/ 44 h 51"/>
                <a:gd name="T60" fmla="*/ 337 w 477"/>
                <a:gd name="T61" fmla="*/ 19 h 51"/>
                <a:gd name="T62" fmla="*/ 350 w 477"/>
                <a:gd name="T63" fmla="*/ 12 h 51"/>
                <a:gd name="T64" fmla="*/ 369 w 477"/>
                <a:gd name="T65" fmla="*/ 25 h 51"/>
                <a:gd name="T66" fmla="*/ 382 w 477"/>
                <a:gd name="T67" fmla="*/ 25 h 51"/>
                <a:gd name="T68" fmla="*/ 394 w 477"/>
                <a:gd name="T69" fmla="*/ 32 h 51"/>
                <a:gd name="T70" fmla="*/ 407 w 477"/>
                <a:gd name="T71" fmla="*/ 38 h 51"/>
                <a:gd name="T72" fmla="*/ 414 w 477"/>
                <a:gd name="T73" fmla="*/ 32 h 51"/>
                <a:gd name="T74" fmla="*/ 426 w 477"/>
                <a:gd name="T75" fmla="*/ 38 h 51"/>
                <a:gd name="T76" fmla="*/ 433 w 477"/>
                <a:gd name="T77" fmla="*/ 44 h 51"/>
                <a:gd name="T78" fmla="*/ 445 w 477"/>
                <a:gd name="T79" fmla="*/ 12 h 51"/>
                <a:gd name="T80" fmla="*/ 458 w 477"/>
                <a:gd name="T81" fmla="*/ 38 h 51"/>
                <a:gd name="T82" fmla="*/ 464 w 477"/>
                <a:gd name="T83" fmla="*/ 25 h 5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77"/>
                <a:gd name="T127" fmla="*/ 0 h 51"/>
                <a:gd name="T128" fmla="*/ 477 w 477"/>
                <a:gd name="T129" fmla="*/ 51 h 5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77" h="51">
                  <a:moveTo>
                    <a:pt x="0" y="32"/>
                  </a:moveTo>
                  <a:lnTo>
                    <a:pt x="0" y="44"/>
                  </a:lnTo>
                  <a:lnTo>
                    <a:pt x="7" y="51"/>
                  </a:lnTo>
                  <a:lnTo>
                    <a:pt x="7" y="38"/>
                  </a:lnTo>
                  <a:lnTo>
                    <a:pt x="13" y="38"/>
                  </a:lnTo>
                  <a:lnTo>
                    <a:pt x="13" y="25"/>
                  </a:lnTo>
                  <a:lnTo>
                    <a:pt x="19" y="25"/>
                  </a:lnTo>
                  <a:lnTo>
                    <a:pt x="19" y="38"/>
                  </a:lnTo>
                  <a:lnTo>
                    <a:pt x="26" y="32"/>
                  </a:lnTo>
                  <a:lnTo>
                    <a:pt x="32" y="25"/>
                  </a:lnTo>
                  <a:lnTo>
                    <a:pt x="38" y="6"/>
                  </a:lnTo>
                  <a:lnTo>
                    <a:pt x="38" y="12"/>
                  </a:lnTo>
                  <a:lnTo>
                    <a:pt x="45" y="19"/>
                  </a:lnTo>
                  <a:lnTo>
                    <a:pt x="57" y="19"/>
                  </a:lnTo>
                  <a:lnTo>
                    <a:pt x="51" y="19"/>
                  </a:lnTo>
                  <a:lnTo>
                    <a:pt x="57" y="19"/>
                  </a:lnTo>
                  <a:lnTo>
                    <a:pt x="64" y="6"/>
                  </a:lnTo>
                  <a:lnTo>
                    <a:pt x="64" y="12"/>
                  </a:lnTo>
                  <a:lnTo>
                    <a:pt x="77" y="32"/>
                  </a:lnTo>
                  <a:lnTo>
                    <a:pt x="70" y="32"/>
                  </a:lnTo>
                  <a:lnTo>
                    <a:pt x="77" y="25"/>
                  </a:lnTo>
                  <a:lnTo>
                    <a:pt x="83" y="32"/>
                  </a:lnTo>
                  <a:lnTo>
                    <a:pt x="83" y="19"/>
                  </a:lnTo>
                  <a:lnTo>
                    <a:pt x="83" y="25"/>
                  </a:lnTo>
                  <a:lnTo>
                    <a:pt x="89" y="19"/>
                  </a:lnTo>
                  <a:lnTo>
                    <a:pt x="96" y="19"/>
                  </a:lnTo>
                  <a:lnTo>
                    <a:pt x="108" y="32"/>
                  </a:lnTo>
                  <a:lnTo>
                    <a:pt x="102" y="32"/>
                  </a:lnTo>
                  <a:lnTo>
                    <a:pt x="108" y="19"/>
                  </a:lnTo>
                  <a:lnTo>
                    <a:pt x="115" y="12"/>
                  </a:lnTo>
                  <a:lnTo>
                    <a:pt x="115" y="32"/>
                  </a:lnTo>
                  <a:lnTo>
                    <a:pt x="121" y="38"/>
                  </a:lnTo>
                  <a:lnTo>
                    <a:pt x="121" y="32"/>
                  </a:lnTo>
                  <a:lnTo>
                    <a:pt x="127" y="38"/>
                  </a:lnTo>
                  <a:lnTo>
                    <a:pt x="134" y="25"/>
                  </a:lnTo>
                  <a:lnTo>
                    <a:pt x="134" y="19"/>
                  </a:lnTo>
                  <a:lnTo>
                    <a:pt x="134" y="32"/>
                  </a:lnTo>
                  <a:lnTo>
                    <a:pt x="146" y="32"/>
                  </a:lnTo>
                  <a:lnTo>
                    <a:pt x="140" y="32"/>
                  </a:lnTo>
                  <a:lnTo>
                    <a:pt x="146" y="38"/>
                  </a:lnTo>
                  <a:lnTo>
                    <a:pt x="153" y="25"/>
                  </a:lnTo>
                  <a:lnTo>
                    <a:pt x="153" y="12"/>
                  </a:lnTo>
                  <a:lnTo>
                    <a:pt x="153" y="19"/>
                  </a:lnTo>
                  <a:lnTo>
                    <a:pt x="159" y="12"/>
                  </a:lnTo>
                  <a:lnTo>
                    <a:pt x="159" y="19"/>
                  </a:lnTo>
                  <a:lnTo>
                    <a:pt x="166" y="6"/>
                  </a:lnTo>
                  <a:lnTo>
                    <a:pt x="166" y="0"/>
                  </a:lnTo>
                  <a:lnTo>
                    <a:pt x="166" y="12"/>
                  </a:lnTo>
                  <a:lnTo>
                    <a:pt x="172" y="19"/>
                  </a:lnTo>
                  <a:lnTo>
                    <a:pt x="172" y="6"/>
                  </a:lnTo>
                  <a:lnTo>
                    <a:pt x="178" y="12"/>
                  </a:lnTo>
                  <a:lnTo>
                    <a:pt x="178" y="25"/>
                  </a:lnTo>
                  <a:lnTo>
                    <a:pt x="185" y="6"/>
                  </a:lnTo>
                  <a:lnTo>
                    <a:pt x="185" y="25"/>
                  </a:lnTo>
                  <a:lnTo>
                    <a:pt x="191" y="38"/>
                  </a:lnTo>
                  <a:lnTo>
                    <a:pt x="191" y="25"/>
                  </a:lnTo>
                  <a:lnTo>
                    <a:pt x="197" y="32"/>
                  </a:lnTo>
                  <a:lnTo>
                    <a:pt x="204" y="6"/>
                  </a:lnTo>
                  <a:lnTo>
                    <a:pt x="204" y="12"/>
                  </a:lnTo>
                  <a:lnTo>
                    <a:pt x="216" y="25"/>
                  </a:lnTo>
                  <a:lnTo>
                    <a:pt x="210" y="25"/>
                  </a:lnTo>
                  <a:lnTo>
                    <a:pt x="216" y="19"/>
                  </a:lnTo>
                  <a:lnTo>
                    <a:pt x="223" y="25"/>
                  </a:lnTo>
                  <a:lnTo>
                    <a:pt x="223" y="12"/>
                  </a:lnTo>
                  <a:lnTo>
                    <a:pt x="229" y="12"/>
                  </a:lnTo>
                  <a:lnTo>
                    <a:pt x="235" y="25"/>
                  </a:lnTo>
                  <a:lnTo>
                    <a:pt x="235" y="38"/>
                  </a:lnTo>
                  <a:lnTo>
                    <a:pt x="235" y="25"/>
                  </a:lnTo>
                  <a:lnTo>
                    <a:pt x="242" y="32"/>
                  </a:lnTo>
                  <a:lnTo>
                    <a:pt x="248" y="25"/>
                  </a:lnTo>
                  <a:lnTo>
                    <a:pt x="255" y="0"/>
                  </a:lnTo>
                  <a:lnTo>
                    <a:pt x="255" y="19"/>
                  </a:lnTo>
                  <a:lnTo>
                    <a:pt x="261" y="25"/>
                  </a:lnTo>
                  <a:lnTo>
                    <a:pt x="261" y="38"/>
                  </a:lnTo>
                  <a:lnTo>
                    <a:pt x="267" y="38"/>
                  </a:lnTo>
                  <a:lnTo>
                    <a:pt x="267" y="19"/>
                  </a:lnTo>
                  <a:lnTo>
                    <a:pt x="274" y="0"/>
                  </a:lnTo>
                  <a:lnTo>
                    <a:pt x="274" y="32"/>
                  </a:lnTo>
                  <a:lnTo>
                    <a:pt x="280" y="32"/>
                  </a:lnTo>
                  <a:lnTo>
                    <a:pt x="286" y="25"/>
                  </a:lnTo>
                  <a:lnTo>
                    <a:pt x="286" y="32"/>
                  </a:lnTo>
                  <a:lnTo>
                    <a:pt x="293" y="25"/>
                  </a:lnTo>
                  <a:lnTo>
                    <a:pt x="299" y="38"/>
                  </a:lnTo>
                  <a:lnTo>
                    <a:pt x="299" y="25"/>
                  </a:lnTo>
                  <a:lnTo>
                    <a:pt x="305" y="12"/>
                  </a:lnTo>
                  <a:lnTo>
                    <a:pt x="305" y="32"/>
                  </a:lnTo>
                  <a:lnTo>
                    <a:pt x="312" y="25"/>
                  </a:lnTo>
                  <a:lnTo>
                    <a:pt x="318" y="12"/>
                  </a:lnTo>
                  <a:lnTo>
                    <a:pt x="318" y="38"/>
                  </a:lnTo>
                  <a:lnTo>
                    <a:pt x="325" y="44"/>
                  </a:lnTo>
                  <a:lnTo>
                    <a:pt x="331" y="38"/>
                  </a:lnTo>
                  <a:lnTo>
                    <a:pt x="337" y="38"/>
                  </a:lnTo>
                  <a:lnTo>
                    <a:pt x="337" y="19"/>
                  </a:lnTo>
                  <a:lnTo>
                    <a:pt x="344" y="6"/>
                  </a:lnTo>
                  <a:lnTo>
                    <a:pt x="344" y="0"/>
                  </a:lnTo>
                  <a:lnTo>
                    <a:pt x="350" y="12"/>
                  </a:lnTo>
                  <a:lnTo>
                    <a:pt x="356" y="19"/>
                  </a:lnTo>
                  <a:lnTo>
                    <a:pt x="363" y="32"/>
                  </a:lnTo>
                  <a:lnTo>
                    <a:pt x="369" y="25"/>
                  </a:lnTo>
                  <a:lnTo>
                    <a:pt x="375" y="38"/>
                  </a:lnTo>
                  <a:lnTo>
                    <a:pt x="375" y="32"/>
                  </a:lnTo>
                  <a:lnTo>
                    <a:pt x="382" y="25"/>
                  </a:lnTo>
                  <a:lnTo>
                    <a:pt x="388" y="19"/>
                  </a:lnTo>
                  <a:lnTo>
                    <a:pt x="388" y="32"/>
                  </a:lnTo>
                  <a:lnTo>
                    <a:pt x="394" y="32"/>
                  </a:lnTo>
                  <a:lnTo>
                    <a:pt x="401" y="38"/>
                  </a:lnTo>
                  <a:lnTo>
                    <a:pt x="401" y="25"/>
                  </a:lnTo>
                  <a:lnTo>
                    <a:pt x="407" y="38"/>
                  </a:lnTo>
                  <a:lnTo>
                    <a:pt x="407" y="51"/>
                  </a:lnTo>
                  <a:lnTo>
                    <a:pt x="414" y="38"/>
                  </a:lnTo>
                  <a:lnTo>
                    <a:pt x="414" y="32"/>
                  </a:lnTo>
                  <a:lnTo>
                    <a:pt x="420" y="38"/>
                  </a:lnTo>
                  <a:lnTo>
                    <a:pt x="420" y="44"/>
                  </a:lnTo>
                  <a:lnTo>
                    <a:pt x="426" y="38"/>
                  </a:lnTo>
                  <a:lnTo>
                    <a:pt x="426" y="25"/>
                  </a:lnTo>
                  <a:lnTo>
                    <a:pt x="433" y="38"/>
                  </a:lnTo>
                  <a:lnTo>
                    <a:pt x="433" y="44"/>
                  </a:lnTo>
                  <a:lnTo>
                    <a:pt x="439" y="25"/>
                  </a:lnTo>
                  <a:lnTo>
                    <a:pt x="439" y="19"/>
                  </a:lnTo>
                  <a:lnTo>
                    <a:pt x="445" y="12"/>
                  </a:lnTo>
                  <a:lnTo>
                    <a:pt x="445" y="32"/>
                  </a:lnTo>
                  <a:lnTo>
                    <a:pt x="452" y="25"/>
                  </a:lnTo>
                  <a:lnTo>
                    <a:pt x="458" y="38"/>
                  </a:lnTo>
                  <a:lnTo>
                    <a:pt x="458" y="19"/>
                  </a:lnTo>
                  <a:lnTo>
                    <a:pt x="464" y="44"/>
                  </a:lnTo>
                  <a:lnTo>
                    <a:pt x="464" y="25"/>
                  </a:lnTo>
                  <a:lnTo>
                    <a:pt x="471" y="19"/>
                  </a:lnTo>
                  <a:lnTo>
                    <a:pt x="477" y="25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226" name="Freeform 115"/>
            <p:cNvSpPr>
              <a:spLocks noChangeAspect="1"/>
            </p:cNvSpPr>
            <p:nvPr/>
          </p:nvSpPr>
          <p:spPr bwMode="auto">
            <a:xfrm>
              <a:off x="2554" y="1032"/>
              <a:ext cx="394" cy="83"/>
            </a:xfrm>
            <a:custGeom>
              <a:avLst/>
              <a:gdLst>
                <a:gd name="T0" fmla="*/ 7 w 394"/>
                <a:gd name="T1" fmla="*/ 51 h 83"/>
                <a:gd name="T2" fmla="*/ 13 w 394"/>
                <a:gd name="T3" fmla="*/ 38 h 83"/>
                <a:gd name="T4" fmla="*/ 19 w 394"/>
                <a:gd name="T5" fmla="*/ 19 h 83"/>
                <a:gd name="T6" fmla="*/ 32 w 394"/>
                <a:gd name="T7" fmla="*/ 45 h 83"/>
                <a:gd name="T8" fmla="*/ 38 w 394"/>
                <a:gd name="T9" fmla="*/ 45 h 83"/>
                <a:gd name="T10" fmla="*/ 51 w 394"/>
                <a:gd name="T11" fmla="*/ 51 h 83"/>
                <a:gd name="T12" fmla="*/ 57 w 394"/>
                <a:gd name="T13" fmla="*/ 64 h 83"/>
                <a:gd name="T14" fmla="*/ 64 w 394"/>
                <a:gd name="T15" fmla="*/ 51 h 83"/>
                <a:gd name="T16" fmla="*/ 77 w 394"/>
                <a:gd name="T17" fmla="*/ 70 h 83"/>
                <a:gd name="T18" fmla="*/ 83 w 394"/>
                <a:gd name="T19" fmla="*/ 70 h 83"/>
                <a:gd name="T20" fmla="*/ 96 w 394"/>
                <a:gd name="T21" fmla="*/ 57 h 83"/>
                <a:gd name="T22" fmla="*/ 108 w 394"/>
                <a:gd name="T23" fmla="*/ 64 h 83"/>
                <a:gd name="T24" fmla="*/ 115 w 394"/>
                <a:gd name="T25" fmla="*/ 70 h 83"/>
                <a:gd name="T26" fmla="*/ 127 w 394"/>
                <a:gd name="T27" fmla="*/ 70 h 83"/>
                <a:gd name="T28" fmla="*/ 134 w 394"/>
                <a:gd name="T29" fmla="*/ 51 h 83"/>
                <a:gd name="T30" fmla="*/ 146 w 394"/>
                <a:gd name="T31" fmla="*/ 45 h 83"/>
                <a:gd name="T32" fmla="*/ 153 w 394"/>
                <a:gd name="T33" fmla="*/ 32 h 83"/>
                <a:gd name="T34" fmla="*/ 166 w 394"/>
                <a:gd name="T35" fmla="*/ 38 h 83"/>
                <a:gd name="T36" fmla="*/ 172 w 394"/>
                <a:gd name="T37" fmla="*/ 45 h 83"/>
                <a:gd name="T38" fmla="*/ 185 w 394"/>
                <a:gd name="T39" fmla="*/ 0 h 83"/>
                <a:gd name="T40" fmla="*/ 197 w 394"/>
                <a:gd name="T41" fmla="*/ 26 h 83"/>
                <a:gd name="T42" fmla="*/ 204 w 394"/>
                <a:gd name="T43" fmla="*/ 51 h 83"/>
                <a:gd name="T44" fmla="*/ 210 w 394"/>
                <a:gd name="T45" fmla="*/ 51 h 83"/>
                <a:gd name="T46" fmla="*/ 216 w 394"/>
                <a:gd name="T47" fmla="*/ 38 h 83"/>
                <a:gd name="T48" fmla="*/ 229 w 394"/>
                <a:gd name="T49" fmla="*/ 38 h 83"/>
                <a:gd name="T50" fmla="*/ 235 w 394"/>
                <a:gd name="T51" fmla="*/ 19 h 83"/>
                <a:gd name="T52" fmla="*/ 255 w 394"/>
                <a:gd name="T53" fmla="*/ 51 h 83"/>
                <a:gd name="T54" fmla="*/ 261 w 394"/>
                <a:gd name="T55" fmla="*/ 51 h 83"/>
                <a:gd name="T56" fmla="*/ 267 w 394"/>
                <a:gd name="T57" fmla="*/ 32 h 83"/>
                <a:gd name="T58" fmla="*/ 280 w 394"/>
                <a:gd name="T59" fmla="*/ 26 h 83"/>
                <a:gd name="T60" fmla="*/ 286 w 394"/>
                <a:gd name="T61" fmla="*/ 45 h 83"/>
                <a:gd name="T62" fmla="*/ 299 w 394"/>
                <a:gd name="T63" fmla="*/ 51 h 83"/>
                <a:gd name="T64" fmla="*/ 312 w 394"/>
                <a:gd name="T65" fmla="*/ 38 h 83"/>
                <a:gd name="T66" fmla="*/ 318 w 394"/>
                <a:gd name="T67" fmla="*/ 26 h 83"/>
                <a:gd name="T68" fmla="*/ 325 w 394"/>
                <a:gd name="T69" fmla="*/ 45 h 83"/>
                <a:gd name="T70" fmla="*/ 337 w 394"/>
                <a:gd name="T71" fmla="*/ 83 h 83"/>
                <a:gd name="T72" fmla="*/ 350 w 394"/>
                <a:gd name="T73" fmla="*/ 38 h 83"/>
                <a:gd name="T74" fmla="*/ 356 w 394"/>
                <a:gd name="T75" fmla="*/ 57 h 83"/>
                <a:gd name="T76" fmla="*/ 363 w 394"/>
                <a:gd name="T77" fmla="*/ 38 h 83"/>
                <a:gd name="T78" fmla="*/ 369 w 394"/>
                <a:gd name="T79" fmla="*/ 70 h 83"/>
                <a:gd name="T80" fmla="*/ 382 w 394"/>
                <a:gd name="T81" fmla="*/ 64 h 83"/>
                <a:gd name="T82" fmla="*/ 388 w 394"/>
                <a:gd name="T83" fmla="*/ 70 h 8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94"/>
                <a:gd name="T127" fmla="*/ 0 h 83"/>
                <a:gd name="T128" fmla="*/ 394 w 394"/>
                <a:gd name="T129" fmla="*/ 83 h 8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94" h="83">
                  <a:moveTo>
                    <a:pt x="0" y="26"/>
                  </a:moveTo>
                  <a:lnTo>
                    <a:pt x="0" y="45"/>
                  </a:lnTo>
                  <a:lnTo>
                    <a:pt x="7" y="51"/>
                  </a:lnTo>
                  <a:lnTo>
                    <a:pt x="7" y="57"/>
                  </a:lnTo>
                  <a:lnTo>
                    <a:pt x="13" y="51"/>
                  </a:lnTo>
                  <a:lnTo>
                    <a:pt x="13" y="38"/>
                  </a:lnTo>
                  <a:lnTo>
                    <a:pt x="13" y="45"/>
                  </a:lnTo>
                  <a:lnTo>
                    <a:pt x="19" y="45"/>
                  </a:lnTo>
                  <a:lnTo>
                    <a:pt x="19" y="19"/>
                  </a:lnTo>
                  <a:lnTo>
                    <a:pt x="26" y="38"/>
                  </a:lnTo>
                  <a:lnTo>
                    <a:pt x="26" y="32"/>
                  </a:lnTo>
                  <a:lnTo>
                    <a:pt x="32" y="45"/>
                  </a:lnTo>
                  <a:lnTo>
                    <a:pt x="32" y="38"/>
                  </a:lnTo>
                  <a:lnTo>
                    <a:pt x="38" y="57"/>
                  </a:lnTo>
                  <a:lnTo>
                    <a:pt x="38" y="45"/>
                  </a:lnTo>
                  <a:lnTo>
                    <a:pt x="45" y="26"/>
                  </a:lnTo>
                  <a:lnTo>
                    <a:pt x="45" y="51"/>
                  </a:lnTo>
                  <a:lnTo>
                    <a:pt x="51" y="51"/>
                  </a:lnTo>
                  <a:lnTo>
                    <a:pt x="51" y="26"/>
                  </a:lnTo>
                  <a:lnTo>
                    <a:pt x="51" y="45"/>
                  </a:lnTo>
                  <a:lnTo>
                    <a:pt x="57" y="64"/>
                  </a:lnTo>
                  <a:lnTo>
                    <a:pt x="57" y="51"/>
                  </a:lnTo>
                  <a:lnTo>
                    <a:pt x="64" y="45"/>
                  </a:lnTo>
                  <a:lnTo>
                    <a:pt x="64" y="51"/>
                  </a:lnTo>
                  <a:lnTo>
                    <a:pt x="70" y="57"/>
                  </a:lnTo>
                  <a:lnTo>
                    <a:pt x="70" y="64"/>
                  </a:lnTo>
                  <a:lnTo>
                    <a:pt x="77" y="70"/>
                  </a:lnTo>
                  <a:lnTo>
                    <a:pt x="77" y="57"/>
                  </a:lnTo>
                  <a:lnTo>
                    <a:pt x="83" y="64"/>
                  </a:lnTo>
                  <a:lnTo>
                    <a:pt x="83" y="70"/>
                  </a:lnTo>
                  <a:lnTo>
                    <a:pt x="89" y="51"/>
                  </a:lnTo>
                  <a:lnTo>
                    <a:pt x="96" y="32"/>
                  </a:lnTo>
                  <a:lnTo>
                    <a:pt x="96" y="57"/>
                  </a:lnTo>
                  <a:lnTo>
                    <a:pt x="108" y="70"/>
                  </a:lnTo>
                  <a:lnTo>
                    <a:pt x="102" y="70"/>
                  </a:lnTo>
                  <a:lnTo>
                    <a:pt x="108" y="64"/>
                  </a:lnTo>
                  <a:lnTo>
                    <a:pt x="115" y="51"/>
                  </a:lnTo>
                  <a:lnTo>
                    <a:pt x="115" y="26"/>
                  </a:lnTo>
                  <a:lnTo>
                    <a:pt x="115" y="70"/>
                  </a:lnTo>
                  <a:lnTo>
                    <a:pt x="121" y="83"/>
                  </a:lnTo>
                  <a:lnTo>
                    <a:pt x="121" y="64"/>
                  </a:lnTo>
                  <a:lnTo>
                    <a:pt x="127" y="70"/>
                  </a:lnTo>
                  <a:lnTo>
                    <a:pt x="127" y="57"/>
                  </a:lnTo>
                  <a:lnTo>
                    <a:pt x="134" y="26"/>
                  </a:lnTo>
                  <a:lnTo>
                    <a:pt x="134" y="51"/>
                  </a:lnTo>
                  <a:lnTo>
                    <a:pt x="140" y="38"/>
                  </a:lnTo>
                  <a:lnTo>
                    <a:pt x="140" y="26"/>
                  </a:lnTo>
                  <a:lnTo>
                    <a:pt x="146" y="45"/>
                  </a:lnTo>
                  <a:lnTo>
                    <a:pt x="153" y="38"/>
                  </a:lnTo>
                  <a:lnTo>
                    <a:pt x="153" y="26"/>
                  </a:lnTo>
                  <a:lnTo>
                    <a:pt x="153" y="32"/>
                  </a:lnTo>
                  <a:lnTo>
                    <a:pt x="159" y="45"/>
                  </a:lnTo>
                  <a:lnTo>
                    <a:pt x="159" y="57"/>
                  </a:lnTo>
                  <a:lnTo>
                    <a:pt x="166" y="38"/>
                  </a:lnTo>
                  <a:lnTo>
                    <a:pt x="166" y="13"/>
                  </a:lnTo>
                  <a:lnTo>
                    <a:pt x="178" y="45"/>
                  </a:lnTo>
                  <a:lnTo>
                    <a:pt x="172" y="45"/>
                  </a:lnTo>
                  <a:lnTo>
                    <a:pt x="178" y="38"/>
                  </a:lnTo>
                  <a:lnTo>
                    <a:pt x="185" y="26"/>
                  </a:lnTo>
                  <a:lnTo>
                    <a:pt x="185" y="0"/>
                  </a:lnTo>
                  <a:lnTo>
                    <a:pt x="191" y="7"/>
                  </a:lnTo>
                  <a:lnTo>
                    <a:pt x="191" y="32"/>
                  </a:lnTo>
                  <a:lnTo>
                    <a:pt x="197" y="26"/>
                  </a:lnTo>
                  <a:lnTo>
                    <a:pt x="197" y="32"/>
                  </a:lnTo>
                  <a:lnTo>
                    <a:pt x="204" y="38"/>
                  </a:lnTo>
                  <a:lnTo>
                    <a:pt x="204" y="51"/>
                  </a:lnTo>
                  <a:lnTo>
                    <a:pt x="204" y="38"/>
                  </a:lnTo>
                  <a:lnTo>
                    <a:pt x="210" y="38"/>
                  </a:lnTo>
                  <a:lnTo>
                    <a:pt x="210" y="51"/>
                  </a:lnTo>
                  <a:lnTo>
                    <a:pt x="216" y="38"/>
                  </a:lnTo>
                  <a:lnTo>
                    <a:pt x="216" y="51"/>
                  </a:lnTo>
                  <a:lnTo>
                    <a:pt x="216" y="38"/>
                  </a:lnTo>
                  <a:lnTo>
                    <a:pt x="223" y="64"/>
                  </a:lnTo>
                  <a:lnTo>
                    <a:pt x="223" y="45"/>
                  </a:lnTo>
                  <a:lnTo>
                    <a:pt x="229" y="38"/>
                  </a:lnTo>
                  <a:lnTo>
                    <a:pt x="229" y="45"/>
                  </a:lnTo>
                  <a:lnTo>
                    <a:pt x="235" y="32"/>
                  </a:lnTo>
                  <a:lnTo>
                    <a:pt x="235" y="19"/>
                  </a:lnTo>
                  <a:lnTo>
                    <a:pt x="242" y="38"/>
                  </a:lnTo>
                  <a:lnTo>
                    <a:pt x="248" y="38"/>
                  </a:lnTo>
                  <a:lnTo>
                    <a:pt x="255" y="51"/>
                  </a:lnTo>
                  <a:lnTo>
                    <a:pt x="255" y="57"/>
                  </a:lnTo>
                  <a:lnTo>
                    <a:pt x="255" y="51"/>
                  </a:lnTo>
                  <a:lnTo>
                    <a:pt x="261" y="51"/>
                  </a:lnTo>
                  <a:lnTo>
                    <a:pt x="261" y="64"/>
                  </a:lnTo>
                  <a:lnTo>
                    <a:pt x="267" y="57"/>
                  </a:lnTo>
                  <a:lnTo>
                    <a:pt x="267" y="32"/>
                  </a:lnTo>
                  <a:lnTo>
                    <a:pt x="274" y="13"/>
                  </a:lnTo>
                  <a:lnTo>
                    <a:pt x="280" y="38"/>
                  </a:lnTo>
                  <a:lnTo>
                    <a:pt x="280" y="26"/>
                  </a:lnTo>
                  <a:lnTo>
                    <a:pt x="286" y="32"/>
                  </a:lnTo>
                  <a:lnTo>
                    <a:pt x="286" y="19"/>
                  </a:lnTo>
                  <a:lnTo>
                    <a:pt x="286" y="45"/>
                  </a:lnTo>
                  <a:lnTo>
                    <a:pt x="293" y="38"/>
                  </a:lnTo>
                  <a:lnTo>
                    <a:pt x="299" y="45"/>
                  </a:lnTo>
                  <a:lnTo>
                    <a:pt x="299" y="51"/>
                  </a:lnTo>
                  <a:lnTo>
                    <a:pt x="305" y="38"/>
                  </a:lnTo>
                  <a:lnTo>
                    <a:pt x="305" y="45"/>
                  </a:lnTo>
                  <a:lnTo>
                    <a:pt x="312" y="38"/>
                  </a:lnTo>
                  <a:lnTo>
                    <a:pt x="312" y="26"/>
                  </a:lnTo>
                  <a:lnTo>
                    <a:pt x="318" y="32"/>
                  </a:lnTo>
                  <a:lnTo>
                    <a:pt x="318" y="26"/>
                  </a:lnTo>
                  <a:lnTo>
                    <a:pt x="318" y="32"/>
                  </a:lnTo>
                  <a:lnTo>
                    <a:pt x="325" y="32"/>
                  </a:lnTo>
                  <a:lnTo>
                    <a:pt x="325" y="45"/>
                  </a:lnTo>
                  <a:lnTo>
                    <a:pt x="331" y="26"/>
                  </a:lnTo>
                  <a:lnTo>
                    <a:pt x="331" y="51"/>
                  </a:lnTo>
                  <a:lnTo>
                    <a:pt x="337" y="83"/>
                  </a:lnTo>
                  <a:lnTo>
                    <a:pt x="337" y="57"/>
                  </a:lnTo>
                  <a:lnTo>
                    <a:pt x="344" y="45"/>
                  </a:lnTo>
                  <a:lnTo>
                    <a:pt x="350" y="38"/>
                  </a:lnTo>
                  <a:lnTo>
                    <a:pt x="350" y="45"/>
                  </a:lnTo>
                  <a:lnTo>
                    <a:pt x="356" y="64"/>
                  </a:lnTo>
                  <a:lnTo>
                    <a:pt x="356" y="57"/>
                  </a:lnTo>
                  <a:lnTo>
                    <a:pt x="356" y="64"/>
                  </a:lnTo>
                  <a:lnTo>
                    <a:pt x="363" y="57"/>
                  </a:lnTo>
                  <a:lnTo>
                    <a:pt x="363" y="38"/>
                  </a:lnTo>
                  <a:lnTo>
                    <a:pt x="369" y="51"/>
                  </a:lnTo>
                  <a:lnTo>
                    <a:pt x="369" y="83"/>
                  </a:lnTo>
                  <a:lnTo>
                    <a:pt x="369" y="70"/>
                  </a:lnTo>
                  <a:lnTo>
                    <a:pt x="375" y="38"/>
                  </a:lnTo>
                  <a:lnTo>
                    <a:pt x="375" y="57"/>
                  </a:lnTo>
                  <a:lnTo>
                    <a:pt x="382" y="64"/>
                  </a:lnTo>
                  <a:lnTo>
                    <a:pt x="382" y="38"/>
                  </a:lnTo>
                  <a:lnTo>
                    <a:pt x="388" y="32"/>
                  </a:lnTo>
                  <a:lnTo>
                    <a:pt x="388" y="70"/>
                  </a:lnTo>
                  <a:lnTo>
                    <a:pt x="394" y="64"/>
                  </a:lnTo>
                  <a:lnTo>
                    <a:pt x="394" y="51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227" name="Line 116"/>
            <p:cNvSpPr>
              <a:spLocks noChangeAspect="1" noChangeShapeType="1"/>
            </p:cNvSpPr>
            <p:nvPr/>
          </p:nvSpPr>
          <p:spPr bwMode="auto">
            <a:xfrm>
              <a:off x="2554" y="2545"/>
              <a:ext cx="267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228" name="Line 117"/>
            <p:cNvSpPr>
              <a:spLocks noChangeAspect="1" noChangeShapeType="1"/>
            </p:cNvSpPr>
            <p:nvPr/>
          </p:nvSpPr>
          <p:spPr bwMode="auto">
            <a:xfrm flipV="1">
              <a:off x="2554" y="2513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229" name="Rectangle 118"/>
            <p:cNvSpPr>
              <a:spLocks noChangeAspect="1" noChangeArrowheads="1"/>
            </p:cNvSpPr>
            <p:nvPr/>
          </p:nvSpPr>
          <p:spPr bwMode="auto">
            <a:xfrm>
              <a:off x="2536" y="2564"/>
              <a:ext cx="60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Times"/>
                </a:rPr>
                <a:t>0</a:t>
              </a:r>
              <a:endParaRPr lang="en-US" sz="2400">
                <a:latin typeface="Times"/>
              </a:endParaRPr>
            </a:p>
          </p:txBody>
        </p:sp>
        <p:sp>
          <p:nvSpPr>
            <p:cNvPr id="67230" name="Line 119"/>
            <p:cNvSpPr>
              <a:spLocks noChangeAspect="1" noChangeShapeType="1"/>
            </p:cNvSpPr>
            <p:nvPr/>
          </p:nvSpPr>
          <p:spPr bwMode="auto">
            <a:xfrm flipV="1">
              <a:off x="2872" y="2513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231" name="Rectangle 120"/>
            <p:cNvSpPr>
              <a:spLocks noChangeAspect="1" noChangeArrowheads="1"/>
            </p:cNvSpPr>
            <p:nvPr/>
          </p:nvSpPr>
          <p:spPr bwMode="auto">
            <a:xfrm>
              <a:off x="2829" y="2564"/>
              <a:ext cx="150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Times"/>
                </a:rPr>
                <a:t>0.5</a:t>
              </a:r>
              <a:endParaRPr lang="en-US" sz="2400">
                <a:latin typeface="Times"/>
              </a:endParaRPr>
            </a:p>
          </p:txBody>
        </p:sp>
        <p:sp>
          <p:nvSpPr>
            <p:cNvPr id="67232" name="Line 121"/>
            <p:cNvSpPr>
              <a:spLocks noChangeAspect="1" noChangeShapeType="1"/>
            </p:cNvSpPr>
            <p:nvPr/>
          </p:nvSpPr>
          <p:spPr bwMode="auto">
            <a:xfrm flipV="1">
              <a:off x="3197" y="2513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233" name="Rectangle 122"/>
            <p:cNvSpPr>
              <a:spLocks noChangeAspect="1" noChangeArrowheads="1"/>
            </p:cNvSpPr>
            <p:nvPr/>
          </p:nvSpPr>
          <p:spPr bwMode="auto">
            <a:xfrm>
              <a:off x="3177" y="2564"/>
              <a:ext cx="60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Times"/>
                </a:rPr>
                <a:t>1</a:t>
              </a:r>
              <a:endParaRPr lang="en-US" sz="2400">
                <a:latin typeface="Times"/>
              </a:endParaRPr>
            </a:p>
          </p:txBody>
        </p:sp>
        <p:sp>
          <p:nvSpPr>
            <p:cNvPr id="67234" name="Line 123"/>
            <p:cNvSpPr>
              <a:spLocks noChangeAspect="1" noChangeShapeType="1"/>
            </p:cNvSpPr>
            <p:nvPr/>
          </p:nvSpPr>
          <p:spPr bwMode="auto">
            <a:xfrm flipV="1">
              <a:off x="3515" y="2513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235" name="Rectangle 124"/>
            <p:cNvSpPr>
              <a:spLocks noChangeAspect="1" noChangeArrowheads="1"/>
            </p:cNvSpPr>
            <p:nvPr/>
          </p:nvSpPr>
          <p:spPr bwMode="auto">
            <a:xfrm>
              <a:off x="3470" y="2564"/>
              <a:ext cx="150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Times"/>
                </a:rPr>
                <a:t>1.5</a:t>
              </a:r>
              <a:endParaRPr lang="en-US" sz="2400">
                <a:latin typeface="Times"/>
              </a:endParaRPr>
            </a:p>
          </p:txBody>
        </p:sp>
        <p:sp>
          <p:nvSpPr>
            <p:cNvPr id="67236" name="Line 125"/>
            <p:cNvSpPr>
              <a:spLocks noChangeAspect="1" noChangeShapeType="1"/>
            </p:cNvSpPr>
            <p:nvPr/>
          </p:nvSpPr>
          <p:spPr bwMode="auto">
            <a:xfrm flipV="1">
              <a:off x="3839" y="2513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237" name="Rectangle 126"/>
            <p:cNvSpPr>
              <a:spLocks noChangeAspect="1" noChangeArrowheads="1"/>
            </p:cNvSpPr>
            <p:nvPr/>
          </p:nvSpPr>
          <p:spPr bwMode="auto">
            <a:xfrm>
              <a:off x="3820" y="2564"/>
              <a:ext cx="60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Times"/>
                </a:rPr>
                <a:t>2</a:t>
              </a:r>
              <a:endParaRPr lang="en-US" sz="2400">
                <a:latin typeface="Times"/>
              </a:endParaRPr>
            </a:p>
          </p:txBody>
        </p:sp>
        <p:sp>
          <p:nvSpPr>
            <p:cNvPr id="67238" name="Line 127"/>
            <p:cNvSpPr>
              <a:spLocks noChangeAspect="1" noChangeShapeType="1"/>
            </p:cNvSpPr>
            <p:nvPr/>
          </p:nvSpPr>
          <p:spPr bwMode="auto">
            <a:xfrm flipV="1">
              <a:off x="4157" y="2513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239" name="Rectangle 128"/>
            <p:cNvSpPr>
              <a:spLocks noChangeAspect="1" noChangeArrowheads="1"/>
            </p:cNvSpPr>
            <p:nvPr/>
          </p:nvSpPr>
          <p:spPr bwMode="auto">
            <a:xfrm>
              <a:off x="4112" y="2564"/>
              <a:ext cx="150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Times"/>
                </a:rPr>
                <a:t>2.5</a:t>
              </a:r>
              <a:endParaRPr lang="en-US" sz="2400">
                <a:latin typeface="Times"/>
              </a:endParaRPr>
            </a:p>
          </p:txBody>
        </p:sp>
        <p:sp>
          <p:nvSpPr>
            <p:cNvPr id="67240" name="Line 129"/>
            <p:cNvSpPr>
              <a:spLocks noChangeAspect="1" noChangeShapeType="1"/>
            </p:cNvSpPr>
            <p:nvPr/>
          </p:nvSpPr>
          <p:spPr bwMode="auto">
            <a:xfrm flipV="1">
              <a:off x="4481" y="2513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241" name="Rectangle 130"/>
            <p:cNvSpPr>
              <a:spLocks noChangeAspect="1" noChangeArrowheads="1"/>
            </p:cNvSpPr>
            <p:nvPr/>
          </p:nvSpPr>
          <p:spPr bwMode="auto">
            <a:xfrm>
              <a:off x="4462" y="2564"/>
              <a:ext cx="60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Times"/>
                </a:rPr>
                <a:t>3</a:t>
              </a:r>
              <a:endParaRPr lang="en-US" sz="2400">
                <a:latin typeface="Times"/>
              </a:endParaRPr>
            </a:p>
          </p:txBody>
        </p:sp>
        <p:sp>
          <p:nvSpPr>
            <p:cNvPr id="67242" name="Line 131"/>
            <p:cNvSpPr>
              <a:spLocks noChangeAspect="1" noChangeShapeType="1"/>
            </p:cNvSpPr>
            <p:nvPr/>
          </p:nvSpPr>
          <p:spPr bwMode="auto">
            <a:xfrm flipV="1">
              <a:off x="4799" y="2513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243" name="Rectangle 132"/>
            <p:cNvSpPr>
              <a:spLocks noChangeAspect="1" noChangeArrowheads="1"/>
            </p:cNvSpPr>
            <p:nvPr/>
          </p:nvSpPr>
          <p:spPr bwMode="auto">
            <a:xfrm>
              <a:off x="4755" y="2564"/>
              <a:ext cx="150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Times"/>
                </a:rPr>
                <a:t>3.5</a:t>
              </a:r>
              <a:endParaRPr lang="en-US" sz="2400">
                <a:latin typeface="Times"/>
              </a:endParaRPr>
            </a:p>
          </p:txBody>
        </p:sp>
        <p:sp>
          <p:nvSpPr>
            <p:cNvPr id="67244" name="Line 133"/>
            <p:cNvSpPr>
              <a:spLocks noChangeAspect="1" noChangeShapeType="1"/>
            </p:cNvSpPr>
            <p:nvPr/>
          </p:nvSpPr>
          <p:spPr bwMode="auto">
            <a:xfrm flipV="1">
              <a:off x="5124" y="2513"/>
              <a:ext cx="1" cy="3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245" name="Rectangle 134"/>
            <p:cNvSpPr>
              <a:spLocks noChangeAspect="1" noChangeArrowheads="1"/>
            </p:cNvSpPr>
            <p:nvPr/>
          </p:nvSpPr>
          <p:spPr bwMode="auto">
            <a:xfrm>
              <a:off x="5104" y="2564"/>
              <a:ext cx="60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Times"/>
                </a:rPr>
                <a:t>4</a:t>
              </a:r>
              <a:endParaRPr lang="en-US" sz="2400">
                <a:latin typeface="Times"/>
              </a:endParaRPr>
            </a:p>
          </p:txBody>
        </p:sp>
        <p:sp>
          <p:nvSpPr>
            <p:cNvPr id="67246" name="Freeform 135"/>
            <p:cNvSpPr>
              <a:spLocks noChangeAspect="1"/>
            </p:cNvSpPr>
            <p:nvPr/>
          </p:nvSpPr>
          <p:spPr bwMode="auto">
            <a:xfrm>
              <a:off x="2968" y="2437"/>
              <a:ext cx="438" cy="70"/>
            </a:xfrm>
            <a:custGeom>
              <a:avLst/>
              <a:gdLst>
                <a:gd name="T0" fmla="*/ 6 w 438"/>
                <a:gd name="T1" fmla="*/ 44 h 70"/>
                <a:gd name="T2" fmla="*/ 19 w 438"/>
                <a:gd name="T3" fmla="*/ 70 h 70"/>
                <a:gd name="T4" fmla="*/ 25 w 438"/>
                <a:gd name="T5" fmla="*/ 44 h 70"/>
                <a:gd name="T6" fmla="*/ 38 w 438"/>
                <a:gd name="T7" fmla="*/ 57 h 70"/>
                <a:gd name="T8" fmla="*/ 44 w 438"/>
                <a:gd name="T9" fmla="*/ 38 h 70"/>
                <a:gd name="T10" fmla="*/ 57 w 438"/>
                <a:gd name="T11" fmla="*/ 44 h 70"/>
                <a:gd name="T12" fmla="*/ 70 w 438"/>
                <a:gd name="T13" fmla="*/ 57 h 70"/>
                <a:gd name="T14" fmla="*/ 82 w 438"/>
                <a:gd name="T15" fmla="*/ 70 h 70"/>
                <a:gd name="T16" fmla="*/ 95 w 438"/>
                <a:gd name="T17" fmla="*/ 57 h 70"/>
                <a:gd name="T18" fmla="*/ 101 w 438"/>
                <a:gd name="T19" fmla="*/ 70 h 70"/>
                <a:gd name="T20" fmla="*/ 108 w 438"/>
                <a:gd name="T21" fmla="*/ 44 h 70"/>
                <a:gd name="T22" fmla="*/ 120 w 438"/>
                <a:gd name="T23" fmla="*/ 19 h 70"/>
                <a:gd name="T24" fmla="*/ 127 w 438"/>
                <a:gd name="T25" fmla="*/ 25 h 70"/>
                <a:gd name="T26" fmla="*/ 139 w 438"/>
                <a:gd name="T27" fmla="*/ 32 h 70"/>
                <a:gd name="T28" fmla="*/ 146 w 438"/>
                <a:gd name="T29" fmla="*/ 19 h 70"/>
                <a:gd name="T30" fmla="*/ 159 w 438"/>
                <a:gd name="T31" fmla="*/ 57 h 70"/>
                <a:gd name="T32" fmla="*/ 171 w 438"/>
                <a:gd name="T33" fmla="*/ 25 h 70"/>
                <a:gd name="T34" fmla="*/ 178 w 438"/>
                <a:gd name="T35" fmla="*/ 25 h 70"/>
                <a:gd name="T36" fmla="*/ 190 w 438"/>
                <a:gd name="T37" fmla="*/ 19 h 70"/>
                <a:gd name="T38" fmla="*/ 197 w 438"/>
                <a:gd name="T39" fmla="*/ 51 h 70"/>
                <a:gd name="T40" fmla="*/ 209 w 438"/>
                <a:gd name="T41" fmla="*/ 38 h 70"/>
                <a:gd name="T42" fmla="*/ 222 w 438"/>
                <a:gd name="T43" fmla="*/ 70 h 70"/>
                <a:gd name="T44" fmla="*/ 229 w 438"/>
                <a:gd name="T45" fmla="*/ 63 h 70"/>
                <a:gd name="T46" fmla="*/ 241 w 438"/>
                <a:gd name="T47" fmla="*/ 63 h 70"/>
                <a:gd name="T48" fmla="*/ 248 w 438"/>
                <a:gd name="T49" fmla="*/ 38 h 70"/>
                <a:gd name="T50" fmla="*/ 260 w 438"/>
                <a:gd name="T51" fmla="*/ 44 h 70"/>
                <a:gd name="T52" fmla="*/ 267 w 438"/>
                <a:gd name="T53" fmla="*/ 51 h 70"/>
                <a:gd name="T54" fmla="*/ 286 w 438"/>
                <a:gd name="T55" fmla="*/ 51 h 70"/>
                <a:gd name="T56" fmla="*/ 292 w 438"/>
                <a:gd name="T57" fmla="*/ 38 h 70"/>
                <a:gd name="T58" fmla="*/ 298 w 438"/>
                <a:gd name="T59" fmla="*/ 57 h 70"/>
                <a:gd name="T60" fmla="*/ 311 w 438"/>
                <a:gd name="T61" fmla="*/ 51 h 70"/>
                <a:gd name="T62" fmla="*/ 330 w 438"/>
                <a:gd name="T63" fmla="*/ 38 h 70"/>
                <a:gd name="T64" fmla="*/ 337 w 438"/>
                <a:gd name="T65" fmla="*/ 19 h 70"/>
                <a:gd name="T66" fmla="*/ 349 w 438"/>
                <a:gd name="T67" fmla="*/ 13 h 70"/>
                <a:gd name="T68" fmla="*/ 356 w 438"/>
                <a:gd name="T69" fmla="*/ 44 h 70"/>
                <a:gd name="T70" fmla="*/ 368 w 438"/>
                <a:gd name="T71" fmla="*/ 25 h 70"/>
                <a:gd name="T72" fmla="*/ 375 w 438"/>
                <a:gd name="T73" fmla="*/ 25 h 70"/>
                <a:gd name="T74" fmla="*/ 394 w 438"/>
                <a:gd name="T75" fmla="*/ 38 h 70"/>
                <a:gd name="T76" fmla="*/ 400 w 438"/>
                <a:gd name="T77" fmla="*/ 38 h 70"/>
                <a:gd name="T78" fmla="*/ 413 w 438"/>
                <a:gd name="T79" fmla="*/ 19 h 70"/>
                <a:gd name="T80" fmla="*/ 419 w 438"/>
                <a:gd name="T81" fmla="*/ 70 h 70"/>
                <a:gd name="T82" fmla="*/ 432 w 438"/>
                <a:gd name="T83" fmla="*/ 25 h 7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38"/>
                <a:gd name="T127" fmla="*/ 0 h 70"/>
                <a:gd name="T128" fmla="*/ 438 w 438"/>
                <a:gd name="T129" fmla="*/ 70 h 7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38" h="70">
                  <a:moveTo>
                    <a:pt x="0" y="44"/>
                  </a:moveTo>
                  <a:lnTo>
                    <a:pt x="6" y="32"/>
                  </a:lnTo>
                  <a:lnTo>
                    <a:pt x="6" y="44"/>
                  </a:lnTo>
                  <a:lnTo>
                    <a:pt x="12" y="38"/>
                  </a:lnTo>
                  <a:lnTo>
                    <a:pt x="12" y="44"/>
                  </a:lnTo>
                  <a:lnTo>
                    <a:pt x="19" y="70"/>
                  </a:lnTo>
                  <a:lnTo>
                    <a:pt x="19" y="51"/>
                  </a:lnTo>
                  <a:lnTo>
                    <a:pt x="25" y="70"/>
                  </a:lnTo>
                  <a:lnTo>
                    <a:pt x="25" y="44"/>
                  </a:lnTo>
                  <a:lnTo>
                    <a:pt x="31" y="44"/>
                  </a:lnTo>
                  <a:lnTo>
                    <a:pt x="31" y="63"/>
                  </a:lnTo>
                  <a:lnTo>
                    <a:pt x="38" y="57"/>
                  </a:lnTo>
                  <a:lnTo>
                    <a:pt x="38" y="70"/>
                  </a:lnTo>
                  <a:lnTo>
                    <a:pt x="44" y="63"/>
                  </a:lnTo>
                  <a:lnTo>
                    <a:pt x="44" y="38"/>
                  </a:lnTo>
                  <a:lnTo>
                    <a:pt x="50" y="38"/>
                  </a:lnTo>
                  <a:lnTo>
                    <a:pt x="50" y="51"/>
                  </a:lnTo>
                  <a:lnTo>
                    <a:pt x="57" y="44"/>
                  </a:lnTo>
                  <a:lnTo>
                    <a:pt x="63" y="51"/>
                  </a:lnTo>
                  <a:lnTo>
                    <a:pt x="70" y="63"/>
                  </a:lnTo>
                  <a:lnTo>
                    <a:pt x="70" y="57"/>
                  </a:lnTo>
                  <a:lnTo>
                    <a:pt x="76" y="51"/>
                  </a:lnTo>
                  <a:lnTo>
                    <a:pt x="76" y="63"/>
                  </a:lnTo>
                  <a:lnTo>
                    <a:pt x="82" y="70"/>
                  </a:lnTo>
                  <a:lnTo>
                    <a:pt x="89" y="51"/>
                  </a:lnTo>
                  <a:lnTo>
                    <a:pt x="89" y="38"/>
                  </a:lnTo>
                  <a:lnTo>
                    <a:pt x="95" y="57"/>
                  </a:lnTo>
                  <a:lnTo>
                    <a:pt x="95" y="51"/>
                  </a:lnTo>
                  <a:lnTo>
                    <a:pt x="95" y="57"/>
                  </a:lnTo>
                  <a:lnTo>
                    <a:pt x="101" y="70"/>
                  </a:lnTo>
                  <a:lnTo>
                    <a:pt x="101" y="44"/>
                  </a:lnTo>
                  <a:lnTo>
                    <a:pt x="108" y="38"/>
                  </a:lnTo>
                  <a:lnTo>
                    <a:pt x="108" y="44"/>
                  </a:lnTo>
                  <a:lnTo>
                    <a:pt x="114" y="57"/>
                  </a:lnTo>
                  <a:lnTo>
                    <a:pt x="114" y="19"/>
                  </a:lnTo>
                  <a:lnTo>
                    <a:pt x="120" y="19"/>
                  </a:lnTo>
                  <a:lnTo>
                    <a:pt x="120" y="38"/>
                  </a:lnTo>
                  <a:lnTo>
                    <a:pt x="127" y="44"/>
                  </a:lnTo>
                  <a:lnTo>
                    <a:pt x="127" y="25"/>
                  </a:lnTo>
                  <a:lnTo>
                    <a:pt x="133" y="19"/>
                  </a:lnTo>
                  <a:lnTo>
                    <a:pt x="133" y="25"/>
                  </a:lnTo>
                  <a:lnTo>
                    <a:pt x="139" y="32"/>
                  </a:lnTo>
                  <a:lnTo>
                    <a:pt x="139" y="38"/>
                  </a:lnTo>
                  <a:lnTo>
                    <a:pt x="146" y="63"/>
                  </a:lnTo>
                  <a:lnTo>
                    <a:pt x="146" y="19"/>
                  </a:lnTo>
                  <a:lnTo>
                    <a:pt x="152" y="32"/>
                  </a:lnTo>
                  <a:lnTo>
                    <a:pt x="152" y="51"/>
                  </a:lnTo>
                  <a:lnTo>
                    <a:pt x="159" y="57"/>
                  </a:lnTo>
                  <a:lnTo>
                    <a:pt x="165" y="25"/>
                  </a:lnTo>
                  <a:lnTo>
                    <a:pt x="165" y="38"/>
                  </a:lnTo>
                  <a:lnTo>
                    <a:pt x="171" y="25"/>
                  </a:lnTo>
                  <a:lnTo>
                    <a:pt x="171" y="38"/>
                  </a:lnTo>
                  <a:lnTo>
                    <a:pt x="178" y="19"/>
                  </a:lnTo>
                  <a:lnTo>
                    <a:pt x="178" y="25"/>
                  </a:lnTo>
                  <a:lnTo>
                    <a:pt x="184" y="57"/>
                  </a:lnTo>
                  <a:lnTo>
                    <a:pt x="184" y="44"/>
                  </a:lnTo>
                  <a:lnTo>
                    <a:pt x="190" y="19"/>
                  </a:lnTo>
                  <a:lnTo>
                    <a:pt x="190" y="13"/>
                  </a:lnTo>
                  <a:lnTo>
                    <a:pt x="197" y="19"/>
                  </a:lnTo>
                  <a:lnTo>
                    <a:pt x="197" y="51"/>
                  </a:lnTo>
                  <a:lnTo>
                    <a:pt x="203" y="44"/>
                  </a:lnTo>
                  <a:lnTo>
                    <a:pt x="209" y="51"/>
                  </a:lnTo>
                  <a:lnTo>
                    <a:pt x="209" y="38"/>
                  </a:lnTo>
                  <a:lnTo>
                    <a:pt x="216" y="32"/>
                  </a:lnTo>
                  <a:lnTo>
                    <a:pt x="216" y="70"/>
                  </a:lnTo>
                  <a:lnTo>
                    <a:pt x="222" y="70"/>
                  </a:lnTo>
                  <a:lnTo>
                    <a:pt x="222" y="51"/>
                  </a:lnTo>
                  <a:lnTo>
                    <a:pt x="229" y="44"/>
                  </a:lnTo>
                  <a:lnTo>
                    <a:pt x="229" y="63"/>
                  </a:lnTo>
                  <a:lnTo>
                    <a:pt x="229" y="51"/>
                  </a:lnTo>
                  <a:lnTo>
                    <a:pt x="235" y="63"/>
                  </a:lnTo>
                  <a:lnTo>
                    <a:pt x="241" y="63"/>
                  </a:lnTo>
                  <a:lnTo>
                    <a:pt x="241" y="44"/>
                  </a:lnTo>
                  <a:lnTo>
                    <a:pt x="248" y="25"/>
                  </a:lnTo>
                  <a:lnTo>
                    <a:pt x="248" y="38"/>
                  </a:lnTo>
                  <a:lnTo>
                    <a:pt x="254" y="38"/>
                  </a:lnTo>
                  <a:lnTo>
                    <a:pt x="254" y="51"/>
                  </a:lnTo>
                  <a:lnTo>
                    <a:pt x="260" y="44"/>
                  </a:lnTo>
                  <a:lnTo>
                    <a:pt x="260" y="51"/>
                  </a:lnTo>
                  <a:lnTo>
                    <a:pt x="267" y="57"/>
                  </a:lnTo>
                  <a:lnTo>
                    <a:pt x="267" y="51"/>
                  </a:lnTo>
                  <a:lnTo>
                    <a:pt x="273" y="63"/>
                  </a:lnTo>
                  <a:lnTo>
                    <a:pt x="273" y="25"/>
                  </a:lnTo>
                  <a:lnTo>
                    <a:pt x="286" y="51"/>
                  </a:lnTo>
                  <a:lnTo>
                    <a:pt x="279" y="51"/>
                  </a:lnTo>
                  <a:lnTo>
                    <a:pt x="286" y="44"/>
                  </a:lnTo>
                  <a:lnTo>
                    <a:pt x="292" y="38"/>
                  </a:lnTo>
                  <a:lnTo>
                    <a:pt x="292" y="44"/>
                  </a:lnTo>
                  <a:lnTo>
                    <a:pt x="298" y="32"/>
                  </a:lnTo>
                  <a:lnTo>
                    <a:pt x="298" y="57"/>
                  </a:lnTo>
                  <a:lnTo>
                    <a:pt x="305" y="25"/>
                  </a:lnTo>
                  <a:lnTo>
                    <a:pt x="305" y="32"/>
                  </a:lnTo>
                  <a:lnTo>
                    <a:pt x="311" y="51"/>
                  </a:lnTo>
                  <a:lnTo>
                    <a:pt x="318" y="38"/>
                  </a:lnTo>
                  <a:lnTo>
                    <a:pt x="318" y="32"/>
                  </a:lnTo>
                  <a:lnTo>
                    <a:pt x="330" y="38"/>
                  </a:lnTo>
                  <a:lnTo>
                    <a:pt x="330" y="19"/>
                  </a:lnTo>
                  <a:lnTo>
                    <a:pt x="337" y="6"/>
                  </a:lnTo>
                  <a:lnTo>
                    <a:pt x="337" y="19"/>
                  </a:lnTo>
                  <a:lnTo>
                    <a:pt x="343" y="19"/>
                  </a:lnTo>
                  <a:lnTo>
                    <a:pt x="343" y="6"/>
                  </a:lnTo>
                  <a:lnTo>
                    <a:pt x="349" y="13"/>
                  </a:lnTo>
                  <a:lnTo>
                    <a:pt x="349" y="38"/>
                  </a:lnTo>
                  <a:lnTo>
                    <a:pt x="356" y="25"/>
                  </a:lnTo>
                  <a:lnTo>
                    <a:pt x="356" y="44"/>
                  </a:lnTo>
                  <a:lnTo>
                    <a:pt x="362" y="38"/>
                  </a:lnTo>
                  <a:lnTo>
                    <a:pt x="362" y="32"/>
                  </a:lnTo>
                  <a:lnTo>
                    <a:pt x="368" y="25"/>
                  </a:lnTo>
                  <a:lnTo>
                    <a:pt x="368" y="6"/>
                  </a:lnTo>
                  <a:lnTo>
                    <a:pt x="368" y="25"/>
                  </a:lnTo>
                  <a:lnTo>
                    <a:pt x="375" y="25"/>
                  </a:lnTo>
                  <a:lnTo>
                    <a:pt x="381" y="38"/>
                  </a:lnTo>
                  <a:lnTo>
                    <a:pt x="381" y="25"/>
                  </a:lnTo>
                  <a:lnTo>
                    <a:pt x="394" y="38"/>
                  </a:lnTo>
                  <a:lnTo>
                    <a:pt x="394" y="63"/>
                  </a:lnTo>
                  <a:lnTo>
                    <a:pt x="400" y="51"/>
                  </a:lnTo>
                  <a:lnTo>
                    <a:pt x="400" y="38"/>
                  </a:lnTo>
                  <a:lnTo>
                    <a:pt x="407" y="19"/>
                  </a:lnTo>
                  <a:lnTo>
                    <a:pt x="407" y="0"/>
                  </a:lnTo>
                  <a:lnTo>
                    <a:pt x="413" y="19"/>
                  </a:lnTo>
                  <a:lnTo>
                    <a:pt x="413" y="38"/>
                  </a:lnTo>
                  <a:lnTo>
                    <a:pt x="419" y="38"/>
                  </a:lnTo>
                  <a:lnTo>
                    <a:pt x="419" y="70"/>
                  </a:lnTo>
                  <a:lnTo>
                    <a:pt x="426" y="38"/>
                  </a:lnTo>
                  <a:lnTo>
                    <a:pt x="426" y="32"/>
                  </a:lnTo>
                  <a:lnTo>
                    <a:pt x="432" y="25"/>
                  </a:lnTo>
                  <a:lnTo>
                    <a:pt x="438" y="32"/>
                  </a:lnTo>
                  <a:lnTo>
                    <a:pt x="438" y="44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247" name="Freeform 136"/>
            <p:cNvSpPr>
              <a:spLocks noChangeAspect="1"/>
            </p:cNvSpPr>
            <p:nvPr/>
          </p:nvSpPr>
          <p:spPr bwMode="auto">
            <a:xfrm>
              <a:off x="3406" y="2443"/>
              <a:ext cx="414" cy="102"/>
            </a:xfrm>
            <a:custGeom>
              <a:avLst/>
              <a:gdLst>
                <a:gd name="T0" fmla="*/ 7 w 414"/>
                <a:gd name="T1" fmla="*/ 57 h 102"/>
                <a:gd name="T2" fmla="*/ 13 w 414"/>
                <a:gd name="T3" fmla="*/ 45 h 102"/>
                <a:gd name="T4" fmla="*/ 26 w 414"/>
                <a:gd name="T5" fmla="*/ 19 h 102"/>
                <a:gd name="T6" fmla="*/ 39 w 414"/>
                <a:gd name="T7" fmla="*/ 38 h 102"/>
                <a:gd name="T8" fmla="*/ 51 w 414"/>
                <a:gd name="T9" fmla="*/ 19 h 102"/>
                <a:gd name="T10" fmla="*/ 58 w 414"/>
                <a:gd name="T11" fmla="*/ 32 h 102"/>
                <a:gd name="T12" fmla="*/ 70 w 414"/>
                <a:gd name="T13" fmla="*/ 38 h 102"/>
                <a:gd name="T14" fmla="*/ 77 w 414"/>
                <a:gd name="T15" fmla="*/ 32 h 102"/>
                <a:gd name="T16" fmla="*/ 89 w 414"/>
                <a:gd name="T17" fmla="*/ 13 h 102"/>
                <a:gd name="T18" fmla="*/ 96 w 414"/>
                <a:gd name="T19" fmla="*/ 19 h 102"/>
                <a:gd name="T20" fmla="*/ 102 w 414"/>
                <a:gd name="T21" fmla="*/ 38 h 102"/>
                <a:gd name="T22" fmla="*/ 115 w 414"/>
                <a:gd name="T23" fmla="*/ 57 h 102"/>
                <a:gd name="T24" fmla="*/ 121 w 414"/>
                <a:gd name="T25" fmla="*/ 45 h 102"/>
                <a:gd name="T26" fmla="*/ 140 w 414"/>
                <a:gd name="T27" fmla="*/ 26 h 102"/>
                <a:gd name="T28" fmla="*/ 147 w 414"/>
                <a:gd name="T29" fmla="*/ 45 h 102"/>
                <a:gd name="T30" fmla="*/ 153 w 414"/>
                <a:gd name="T31" fmla="*/ 51 h 102"/>
                <a:gd name="T32" fmla="*/ 166 w 414"/>
                <a:gd name="T33" fmla="*/ 64 h 102"/>
                <a:gd name="T34" fmla="*/ 178 w 414"/>
                <a:gd name="T35" fmla="*/ 26 h 102"/>
                <a:gd name="T36" fmla="*/ 185 w 414"/>
                <a:gd name="T37" fmla="*/ 51 h 102"/>
                <a:gd name="T38" fmla="*/ 198 w 414"/>
                <a:gd name="T39" fmla="*/ 26 h 102"/>
                <a:gd name="T40" fmla="*/ 204 w 414"/>
                <a:gd name="T41" fmla="*/ 38 h 102"/>
                <a:gd name="T42" fmla="*/ 217 w 414"/>
                <a:gd name="T43" fmla="*/ 19 h 102"/>
                <a:gd name="T44" fmla="*/ 223 w 414"/>
                <a:gd name="T45" fmla="*/ 76 h 102"/>
                <a:gd name="T46" fmla="*/ 236 w 414"/>
                <a:gd name="T47" fmla="*/ 70 h 102"/>
                <a:gd name="T48" fmla="*/ 242 w 414"/>
                <a:gd name="T49" fmla="*/ 51 h 102"/>
                <a:gd name="T50" fmla="*/ 255 w 414"/>
                <a:gd name="T51" fmla="*/ 57 h 102"/>
                <a:gd name="T52" fmla="*/ 261 w 414"/>
                <a:gd name="T53" fmla="*/ 19 h 102"/>
                <a:gd name="T54" fmla="*/ 274 w 414"/>
                <a:gd name="T55" fmla="*/ 19 h 102"/>
                <a:gd name="T56" fmla="*/ 287 w 414"/>
                <a:gd name="T57" fmla="*/ 45 h 102"/>
                <a:gd name="T58" fmla="*/ 293 w 414"/>
                <a:gd name="T59" fmla="*/ 19 h 102"/>
                <a:gd name="T60" fmla="*/ 299 w 414"/>
                <a:gd name="T61" fmla="*/ 32 h 102"/>
                <a:gd name="T62" fmla="*/ 312 w 414"/>
                <a:gd name="T63" fmla="*/ 57 h 102"/>
                <a:gd name="T64" fmla="*/ 325 w 414"/>
                <a:gd name="T65" fmla="*/ 19 h 102"/>
                <a:gd name="T66" fmla="*/ 337 w 414"/>
                <a:gd name="T67" fmla="*/ 57 h 102"/>
                <a:gd name="T68" fmla="*/ 344 w 414"/>
                <a:gd name="T69" fmla="*/ 51 h 102"/>
                <a:gd name="T70" fmla="*/ 350 w 414"/>
                <a:gd name="T71" fmla="*/ 38 h 102"/>
                <a:gd name="T72" fmla="*/ 357 w 414"/>
                <a:gd name="T73" fmla="*/ 26 h 102"/>
                <a:gd name="T74" fmla="*/ 369 w 414"/>
                <a:gd name="T75" fmla="*/ 7 h 102"/>
                <a:gd name="T76" fmla="*/ 376 w 414"/>
                <a:gd name="T77" fmla="*/ 13 h 102"/>
                <a:gd name="T78" fmla="*/ 382 w 414"/>
                <a:gd name="T79" fmla="*/ 19 h 102"/>
                <a:gd name="T80" fmla="*/ 395 w 414"/>
                <a:gd name="T81" fmla="*/ 32 h 102"/>
                <a:gd name="T82" fmla="*/ 407 w 414"/>
                <a:gd name="T83" fmla="*/ 26 h 10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14"/>
                <a:gd name="T127" fmla="*/ 0 h 102"/>
                <a:gd name="T128" fmla="*/ 414 w 414"/>
                <a:gd name="T129" fmla="*/ 102 h 10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14" h="102">
                  <a:moveTo>
                    <a:pt x="0" y="38"/>
                  </a:moveTo>
                  <a:lnTo>
                    <a:pt x="7" y="32"/>
                  </a:lnTo>
                  <a:lnTo>
                    <a:pt x="7" y="57"/>
                  </a:lnTo>
                  <a:lnTo>
                    <a:pt x="13" y="45"/>
                  </a:lnTo>
                  <a:lnTo>
                    <a:pt x="13" y="32"/>
                  </a:lnTo>
                  <a:lnTo>
                    <a:pt x="13" y="45"/>
                  </a:lnTo>
                  <a:lnTo>
                    <a:pt x="19" y="32"/>
                  </a:lnTo>
                  <a:lnTo>
                    <a:pt x="26" y="26"/>
                  </a:lnTo>
                  <a:lnTo>
                    <a:pt x="26" y="19"/>
                  </a:lnTo>
                  <a:lnTo>
                    <a:pt x="32" y="13"/>
                  </a:lnTo>
                  <a:lnTo>
                    <a:pt x="32" y="57"/>
                  </a:lnTo>
                  <a:lnTo>
                    <a:pt x="39" y="38"/>
                  </a:lnTo>
                  <a:lnTo>
                    <a:pt x="39" y="19"/>
                  </a:lnTo>
                  <a:lnTo>
                    <a:pt x="45" y="32"/>
                  </a:lnTo>
                  <a:lnTo>
                    <a:pt x="51" y="19"/>
                  </a:lnTo>
                  <a:lnTo>
                    <a:pt x="51" y="7"/>
                  </a:lnTo>
                  <a:lnTo>
                    <a:pt x="51" y="26"/>
                  </a:lnTo>
                  <a:lnTo>
                    <a:pt x="58" y="32"/>
                  </a:lnTo>
                  <a:lnTo>
                    <a:pt x="64" y="7"/>
                  </a:lnTo>
                  <a:lnTo>
                    <a:pt x="64" y="32"/>
                  </a:lnTo>
                  <a:lnTo>
                    <a:pt x="70" y="38"/>
                  </a:lnTo>
                  <a:lnTo>
                    <a:pt x="70" y="13"/>
                  </a:lnTo>
                  <a:lnTo>
                    <a:pt x="77" y="7"/>
                  </a:lnTo>
                  <a:lnTo>
                    <a:pt x="77" y="32"/>
                  </a:lnTo>
                  <a:lnTo>
                    <a:pt x="83" y="38"/>
                  </a:lnTo>
                  <a:lnTo>
                    <a:pt x="83" y="19"/>
                  </a:lnTo>
                  <a:lnTo>
                    <a:pt x="89" y="13"/>
                  </a:lnTo>
                  <a:lnTo>
                    <a:pt x="89" y="38"/>
                  </a:lnTo>
                  <a:lnTo>
                    <a:pt x="96" y="51"/>
                  </a:lnTo>
                  <a:lnTo>
                    <a:pt x="96" y="19"/>
                  </a:lnTo>
                  <a:lnTo>
                    <a:pt x="102" y="26"/>
                  </a:lnTo>
                  <a:lnTo>
                    <a:pt x="102" y="45"/>
                  </a:lnTo>
                  <a:lnTo>
                    <a:pt x="102" y="38"/>
                  </a:lnTo>
                  <a:lnTo>
                    <a:pt x="109" y="26"/>
                  </a:lnTo>
                  <a:lnTo>
                    <a:pt x="109" y="45"/>
                  </a:lnTo>
                  <a:lnTo>
                    <a:pt x="115" y="57"/>
                  </a:lnTo>
                  <a:lnTo>
                    <a:pt x="115" y="19"/>
                  </a:lnTo>
                  <a:lnTo>
                    <a:pt x="121" y="38"/>
                  </a:lnTo>
                  <a:lnTo>
                    <a:pt x="121" y="45"/>
                  </a:lnTo>
                  <a:lnTo>
                    <a:pt x="134" y="26"/>
                  </a:lnTo>
                  <a:lnTo>
                    <a:pt x="140" y="26"/>
                  </a:lnTo>
                  <a:lnTo>
                    <a:pt x="140" y="38"/>
                  </a:lnTo>
                  <a:lnTo>
                    <a:pt x="147" y="32"/>
                  </a:lnTo>
                  <a:lnTo>
                    <a:pt x="147" y="45"/>
                  </a:lnTo>
                  <a:lnTo>
                    <a:pt x="153" y="38"/>
                  </a:lnTo>
                  <a:lnTo>
                    <a:pt x="153" y="32"/>
                  </a:lnTo>
                  <a:lnTo>
                    <a:pt x="153" y="51"/>
                  </a:lnTo>
                  <a:lnTo>
                    <a:pt x="159" y="38"/>
                  </a:lnTo>
                  <a:lnTo>
                    <a:pt x="159" y="57"/>
                  </a:lnTo>
                  <a:lnTo>
                    <a:pt x="166" y="64"/>
                  </a:lnTo>
                  <a:lnTo>
                    <a:pt x="166" y="38"/>
                  </a:lnTo>
                  <a:lnTo>
                    <a:pt x="172" y="51"/>
                  </a:lnTo>
                  <a:lnTo>
                    <a:pt x="178" y="26"/>
                  </a:lnTo>
                  <a:lnTo>
                    <a:pt x="178" y="38"/>
                  </a:lnTo>
                  <a:lnTo>
                    <a:pt x="185" y="45"/>
                  </a:lnTo>
                  <a:lnTo>
                    <a:pt x="185" y="51"/>
                  </a:lnTo>
                  <a:lnTo>
                    <a:pt x="185" y="45"/>
                  </a:lnTo>
                  <a:lnTo>
                    <a:pt x="191" y="51"/>
                  </a:lnTo>
                  <a:lnTo>
                    <a:pt x="198" y="26"/>
                  </a:lnTo>
                  <a:lnTo>
                    <a:pt x="198" y="45"/>
                  </a:lnTo>
                  <a:lnTo>
                    <a:pt x="204" y="64"/>
                  </a:lnTo>
                  <a:lnTo>
                    <a:pt x="204" y="38"/>
                  </a:lnTo>
                  <a:lnTo>
                    <a:pt x="210" y="45"/>
                  </a:lnTo>
                  <a:lnTo>
                    <a:pt x="210" y="32"/>
                  </a:lnTo>
                  <a:lnTo>
                    <a:pt x="217" y="19"/>
                  </a:lnTo>
                  <a:lnTo>
                    <a:pt x="217" y="64"/>
                  </a:lnTo>
                  <a:lnTo>
                    <a:pt x="223" y="51"/>
                  </a:lnTo>
                  <a:lnTo>
                    <a:pt x="223" y="76"/>
                  </a:lnTo>
                  <a:lnTo>
                    <a:pt x="229" y="102"/>
                  </a:lnTo>
                  <a:lnTo>
                    <a:pt x="229" y="76"/>
                  </a:lnTo>
                  <a:lnTo>
                    <a:pt x="236" y="70"/>
                  </a:lnTo>
                  <a:lnTo>
                    <a:pt x="236" y="57"/>
                  </a:lnTo>
                  <a:lnTo>
                    <a:pt x="242" y="70"/>
                  </a:lnTo>
                  <a:lnTo>
                    <a:pt x="242" y="51"/>
                  </a:lnTo>
                  <a:lnTo>
                    <a:pt x="248" y="45"/>
                  </a:lnTo>
                  <a:lnTo>
                    <a:pt x="255" y="32"/>
                  </a:lnTo>
                  <a:lnTo>
                    <a:pt x="255" y="57"/>
                  </a:lnTo>
                  <a:lnTo>
                    <a:pt x="255" y="45"/>
                  </a:lnTo>
                  <a:lnTo>
                    <a:pt x="261" y="13"/>
                  </a:lnTo>
                  <a:lnTo>
                    <a:pt x="261" y="19"/>
                  </a:lnTo>
                  <a:lnTo>
                    <a:pt x="268" y="7"/>
                  </a:lnTo>
                  <a:lnTo>
                    <a:pt x="268" y="38"/>
                  </a:lnTo>
                  <a:lnTo>
                    <a:pt x="274" y="19"/>
                  </a:lnTo>
                  <a:lnTo>
                    <a:pt x="280" y="32"/>
                  </a:lnTo>
                  <a:lnTo>
                    <a:pt x="280" y="26"/>
                  </a:lnTo>
                  <a:lnTo>
                    <a:pt x="287" y="45"/>
                  </a:lnTo>
                  <a:lnTo>
                    <a:pt x="287" y="38"/>
                  </a:lnTo>
                  <a:lnTo>
                    <a:pt x="287" y="45"/>
                  </a:lnTo>
                  <a:lnTo>
                    <a:pt x="293" y="19"/>
                  </a:lnTo>
                  <a:lnTo>
                    <a:pt x="293" y="0"/>
                  </a:lnTo>
                  <a:lnTo>
                    <a:pt x="299" y="13"/>
                  </a:lnTo>
                  <a:lnTo>
                    <a:pt x="299" y="32"/>
                  </a:lnTo>
                  <a:lnTo>
                    <a:pt x="306" y="26"/>
                  </a:lnTo>
                  <a:lnTo>
                    <a:pt x="306" y="51"/>
                  </a:lnTo>
                  <a:lnTo>
                    <a:pt x="312" y="57"/>
                  </a:lnTo>
                  <a:lnTo>
                    <a:pt x="318" y="57"/>
                  </a:lnTo>
                  <a:lnTo>
                    <a:pt x="325" y="38"/>
                  </a:lnTo>
                  <a:lnTo>
                    <a:pt x="325" y="19"/>
                  </a:lnTo>
                  <a:lnTo>
                    <a:pt x="331" y="26"/>
                  </a:lnTo>
                  <a:lnTo>
                    <a:pt x="331" y="51"/>
                  </a:lnTo>
                  <a:lnTo>
                    <a:pt x="337" y="57"/>
                  </a:lnTo>
                  <a:lnTo>
                    <a:pt x="337" y="45"/>
                  </a:lnTo>
                  <a:lnTo>
                    <a:pt x="337" y="57"/>
                  </a:lnTo>
                  <a:lnTo>
                    <a:pt x="344" y="51"/>
                  </a:lnTo>
                  <a:lnTo>
                    <a:pt x="344" y="45"/>
                  </a:lnTo>
                  <a:lnTo>
                    <a:pt x="350" y="32"/>
                  </a:lnTo>
                  <a:lnTo>
                    <a:pt x="350" y="38"/>
                  </a:lnTo>
                  <a:lnTo>
                    <a:pt x="357" y="32"/>
                  </a:lnTo>
                  <a:lnTo>
                    <a:pt x="357" y="19"/>
                  </a:lnTo>
                  <a:lnTo>
                    <a:pt x="357" y="26"/>
                  </a:lnTo>
                  <a:lnTo>
                    <a:pt x="363" y="38"/>
                  </a:lnTo>
                  <a:lnTo>
                    <a:pt x="363" y="19"/>
                  </a:lnTo>
                  <a:lnTo>
                    <a:pt x="369" y="7"/>
                  </a:lnTo>
                  <a:lnTo>
                    <a:pt x="369" y="38"/>
                  </a:lnTo>
                  <a:lnTo>
                    <a:pt x="376" y="45"/>
                  </a:lnTo>
                  <a:lnTo>
                    <a:pt x="376" y="13"/>
                  </a:lnTo>
                  <a:lnTo>
                    <a:pt x="376" y="57"/>
                  </a:lnTo>
                  <a:lnTo>
                    <a:pt x="382" y="51"/>
                  </a:lnTo>
                  <a:lnTo>
                    <a:pt x="382" y="19"/>
                  </a:lnTo>
                  <a:lnTo>
                    <a:pt x="388" y="13"/>
                  </a:lnTo>
                  <a:lnTo>
                    <a:pt x="395" y="38"/>
                  </a:lnTo>
                  <a:lnTo>
                    <a:pt x="395" y="32"/>
                  </a:lnTo>
                  <a:lnTo>
                    <a:pt x="401" y="38"/>
                  </a:lnTo>
                  <a:lnTo>
                    <a:pt x="401" y="45"/>
                  </a:lnTo>
                  <a:lnTo>
                    <a:pt x="407" y="26"/>
                  </a:lnTo>
                  <a:lnTo>
                    <a:pt x="407" y="51"/>
                  </a:lnTo>
                  <a:lnTo>
                    <a:pt x="414" y="45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248" name="Freeform 137"/>
            <p:cNvSpPr>
              <a:spLocks noChangeAspect="1"/>
            </p:cNvSpPr>
            <p:nvPr/>
          </p:nvSpPr>
          <p:spPr bwMode="auto">
            <a:xfrm>
              <a:off x="3820" y="2443"/>
              <a:ext cx="407" cy="76"/>
            </a:xfrm>
            <a:custGeom>
              <a:avLst/>
              <a:gdLst>
                <a:gd name="T0" fmla="*/ 6 w 407"/>
                <a:gd name="T1" fmla="*/ 26 h 76"/>
                <a:gd name="T2" fmla="*/ 19 w 407"/>
                <a:gd name="T3" fmla="*/ 57 h 76"/>
                <a:gd name="T4" fmla="*/ 25 w 407"/>
                <a:gd name="T5" fmla="*/ 51 h 76"/>
                <a:gd name="T6" fmla="*/ 32 w 407"/>
                <a:gd name="T7" fmla="*/ 57 h 76"/>
                <a:gd name="T8" fmla="*/ 44 w 407"/>
                <a:gd name="T9" fmla="*/ 51 h 76"/>
                <a:gd name="T10" fmla="*/ 51 w 407"/>
                <a:gd name="T11" fmla="*/ 51 h 76"/>
                <a:gd name="T12" fmla="*/ 63 w 407"/>
                <a:gd name="T13" fmla="*/ 38 h 76"/>
                <a:gd name="T14" fmla="*/ 76 w 407"/>
                <a:gd name="T15" fmla="*/ 38 h 76"/>
                <a:gd name="T16" fmla="*/ 82 w 407"/>
                <a:gd name="T17" fmla="*/ 38 h 76"/>
                <a:gd name="T18" fmla="*/ 95 w 407"/>
                <a:gd name="T19" fmla="*/ 26 h 76"/>
                <a:gd name="T20" fmla="*/ 108 w 407"/>
                <a:gd name="T21" fmla="*/ 38 h 76"/>
                <a:gd name="T22" fmla="*/ 121 w 407"/>
                <a:gd name="T23" fmla="*/ 57 h 76"/>
                <a:gd name="T24" fmla="*/ 127 w 407"/>
                <a:gd name="T25" fmla="*/ 45 h 76"/>
                <a:gd name="T26" fmla="*/ 140 w 407"/>
                <a:gd name="T27" fmla="*/ 45 h 76"/>
                <a:gd name="T28" fmla="*/ 152 w 407"/>
                <a:gd name="T29" fmla="*/ 32 h 76"/>
                <a:gd name="T30" fmla="*/ 159 w 407"/>
                <a:gd name="T31" fmla="*/ 32 h 76"/>
                <a:gd name="T32" fmla="*/ 165 w 407"/>
                <a:gd name="T33" fmla="*/ 19 h 76"/>
                <a:gd name="T34" fmla="*/ 178 w 407"/>
                <a:gd name="T35" fmla="*/ 26 h 76"/>
                <a:gd name="T36" fmla="*/ 191 w 407"/>
                <a:gd name="T37" fmla="*/ 32 h 76"/>
                <a:gd name="T38" fmla="*/ 197 w 407"/>
                <a:gd name="T39" fmla="*/ 38 h 76"/>
                <a:gd name="T40" fmla="*/ 203 w 407"/>
                <a:gd name="T41" fmla="*/ 26 h 76"/>
                <a:gd name="T42" fmla="*/ 216 w 407"/>
                <a:gd name="T43" fmla="*/ 38 h 76"/>
                <a:gd name="T44" fmla="*/ 229 w 407"/>
                <a:gd name="T45" fmla="*/ 26 h 76"/>
                <a:gd name="T46" fmla="*/ 235 w 407"/>
                <a:gd name="T47" fmla="*/ 13 h 76"/>
                <a:gd name="T48" fmla="*/ 248 w 407"/>
                <a:gd name="T49" fmla="*/ 19 h 76"/>
                <a:gd name="T50" fmla="*/ 254 w 407"/>
                <a:gd name="T51" fmla="*/ 38 h 76"/>
                <a:gd name="T52" fmla="*/ 261 w 407"/>
                <a:gd name="T53" fmla="*/ 51 h 76"/>
                <a:gd name="T54" fmla="*/ 273 w 407"/>
                <a:gd name="T55" fmla="*/ 19 h 76"/>
                <a:gd name="T56" fmla="*/ 286 w 407"/>
                <a:gd name="T57" fmla="*/ 38 h 76"/>
                <a:gd name="T58" fmla="*/ 292 w 407"/>
                <a:gd name="T59" fmla="*/ 38 h 76"/>
                <a:gd name="T60" fmla="*/ 299 w 407"/>
                <a:gd name="T61" fmla="*/ 45 h 76"/>
                <a:gd name="T62" fmla="*/ 318 w 407"/>
                <a:gd name="T63" fmla="*/ 45 h 76"/>
                <a:gd name="T64" fmla="*/ 318 w 407"/>
                <a:gd name="T65" fmla="*/ 45 h 76"/>
                <a:gd name="T66" fmla="*/ 330 w 407"/>
                <a:gd name="T67" fmla="*/ 70 h 76"/>
                <a:gd name="T68" fmla="*/ 337 w 407"/>
                <a:gd name="T69" fmla="*/ 76 h 76"/>
                <a:gd name="T70" fmla="*/ 343 w 407"/>
                <a:gd name="T71" fmla="*/ 51 h 76"/>
                <a:gd name="T72" fmla="*/ 356 w 407"/>
                <a:gd name="T73" fmla="*/ 19 h 76"/>
                <a:gd name="T74" fmla="*/ 369 w 407"/>
                <a:gd name="T75" fmla="*/ 32 h 76"/>
                <a:gd name="T76" fmla="*/ 375 w 407"/>
                <a:gd name="T77" fmla="*/ 38 h 76"/>
                <a:gd name="T78" fmla="*/ 388 w 407"/>
                <a:gd name="T79" fmla="*/ 26 h 76"/>
                <a:gd name="T80" fmla="*/ 394 w 407"/>
                <a:gd name="T81" fmla="*/ 19 h 76"/>
                <a:gd name="T82" fmla="*/ 400 w 407"/>
                <a:gd name="T83" fmla="*/ 19 h 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07"/>
                <a:gd name="T127" fmla="*/ 0 h 76"/>
                <a:gd name="T128" fmla="*/ 407 w 407"/>
                <a:gd name="T129" fmla="*/ 76 h 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07" h="76">
                  <a:moveTo>
                    <a:pt x="0" y="45"/>
                  </a:moveTo>
                  <a:lnTo>
                    <a:pt x="0" y="57"/>
                  </a:lnTo>
                  <a:lnTo>
                    <a:pt x="6" y="26"/>
                  </a:lnTo>
                  <a:lnTo>
                    <a:pt x="6" y="57"/>
                  </a:lnTo>
                  <a:lnTo>
                    <a:pt x="13" y="51"/>
                  </a:lnTo>
                  <a:lnTo>
                    <a:pt x="19" y="57"/>
                  </a:lnTo>
                  <a:lnTo>
                    <a:pt x="19" y="38"/>
                  </a:lnTo>
                  <a:lnTo>
                    <a:pt x="25" y="45"/>
                  </a:lnTo>
                  <a:lnTo>
                    <a:pt x="25" y="51"/>
                  </a:lnTo>
                  <a:lnTo>
                    <a:pt x="25" y="45"/>
                  </a:lnTo>
                  <a:lnTo>
                    <a:pt x="32" y="51"/>
                  </a:lnTo>
                  <a:lnTo>
                    <a:pt x="32" y="57"/>
                  </a:lnTo>
                  <a:lnTo>
                    <a:pt x="38" y="51"/>
                  </a:lnTo>
                  <a:lnTo>
                    <a:pt x="38" y="64"/>
                  </a:lnTo>
                  <a:lnTo>
                    <a:pt x="44" y="51"/>
                  </a:lnTo>
                  <a:lnTo>
                    <a:pt x="44" y="13"/>
                  </a:lnTo>
                  <a:lnTo>
                    <a:pt x="51" y="19"/>
                  </a:lnTo>
                  <a:lnTo>
                    <a:pt x="51" y="51"/>
                  </a:lnTo>
                  <a:lnTo>
                    <a:pt x="57" y="45"/>
                  </a:lnTo>
                  <a:lnTo>
                    <a:pt x="63" y="51"/>
                  </a:lnTo>
                  <a:lnTo>
                    <a:pt x="63" y="38"/>
                  </a:lnTo>
                  <a:lnTo>
                    <a:pt x="70" y="32"/>
                  </a:lnTo>
                  <a:lnTo>
                    <a:pt x="70" y="51"/>
                  </a:lnTo>
                  <a:lnTo>
                    <a:pt x="76" y="38"/>
                  </a:lnTo>
                  <a:lnTo>
                    <a:pt x="76" y="13"/>
                  </a:lnTo>
                  <a:lnTo>
                    <a:pt x="76" y="32"/>
                  </a:lnTo>
                  <a:lnTo>
                    <a:pt x="82" y="38"/>
                  </a:lnTo>
                  <a:lnTo>
                    <a:pt x="82" y="19"/>
                  </a:lnTo>
                  <a:lnTo>
                    <a:pt x="89" y="26"/>
                  </a:lnTo>
                  <a:lnTo>
                    <a:pt x="95" y="26"/>
                  </a:lnTo>
                  <a:lnTo>
                    <a:pt x="95" y="0"/>
                  </a:lnTo>
                  <a:lnTo>
                    <a:pt x="102" y="26"/>
                  </a:lnTo>
                  <a:lnTo>
                    <a:pt x="108" y="38"/>
                  </a:lnTo>
                  <a:lnTo>
                    <a:pt x="114" y="13"/>
                  </a:lnTo>
                  <a:lnTo>
                    <a:pt x="114" y="57"/>
                  </a:lnTo>
                  <a:lnTo>
                    <a:pt x="121" y="57"/>
                  </a:lnTo>
                  <a:lnTo>
                    <a:pt x="121" y="38"/>
                  </a:lnTo>
                  <a:lnTo>
                    <a:pt x="127" y="32"/>
                  </a:lnTo>
                  <a:lnTo>
                    <a:pt x="127" y="45"/>
                  </a:lnTo>
                  <a:lnTo>
                    <a:pt x="133" y="51"/>
                  </a:lnTo>
                  <a:lnTo>
                    <a:pt x="133" y="57"/>
                  </a:lnTo>
                  <a:lnTo>
                    <a:pt x="140" y="45"/>
                  </a:lnTo>
                  <a:lnTo>
                    <a:pt x="146" y="19"/>
                  </a:lnTo>
                  <a:lnTo>
                    <a:pt x="146" y="38"/>
                  </a:lnTo>
                  <a:lnTo>
                    <a:pt x="152" y="32"/>
                  </a:lnTo>
                  <a:lnTo>
                    <a:pt x="152" y="57"/>
                  </a:lnTo>
                  <a:lnTo>
                    <a:pt x="159" y="38"/>
                  </a:lnTo>
                  <a:lnTo>
                    <a:pt x="159" y="32"/>
                  </a:lnTo>
                  <a:lnTo>
                    <a:pt x="165" y="26"/>
                  </a:lnTo>
                  <a:lnTo>
                    <a:pt x="165" y="38"/>
                  </a:lnTo>
                  <a:lnTo>
                    <a:pt x="165" y="19"/>
                  </a:lnTo>
                  <a:lnTo>
                    <a:pt x="171" y="32"/>
                  </a:lnTo>
                  <a:lnTo>
                    <a:pt x="171" y="38"/>
                  </a:lnTo>
                  <a:lnTo>
                    <a:pt x="178" y="26"/>
                  </a:lnTo>
                  <a:lnTo>
                    <a:pt x="178" y="38"/>
                  </a:lnTo>
                  <a:lnTo>
                    <a:pt x="184" y="38"/>
                  </a:lnTo>
                  <a:lnTo>
                    <a:pt x="191" y="32"/>
                  </a:lnTo>
                  <a:lnTo>
                    <a:pt x="191" y="0"/>
                  </a:lnTo>
                  <a:lnTo>
                    <a:pt x="197" y="19"/>
                  </a:lnTo>
                  <a:lnTo>
                    <a:pt x="197" y="38"/>
                  </a:lnTo>
                  <a:lnTo>
                    <a:pt x="197" y="32"/>
                  </a:lnTo>
                  <a:lnTo>
                    <a:pt x="203" y="38"/>
                  </a:lnTo>
                  <a:lnTo>
                    <a:pt x="203" y="26"/>
                  </a:lnTo>
                  <a:lnTo>
                    <a:pt x="210" y="26"/>
                  </a:lnTo>
                  <a:lnTo>
                    <a:pt x="216" y="13"/>
                  </a:lnTo>
                  <a:lnTo>
                    <a:pt x="216" y="38"/>
                  </a:lnTo>
                  <a:lnTo>
                    <a:pt x="216" y="32"/>
                  </a:lnTo>
                  <a:lnTo>
                    <a:pt x="222" y="26"/>
                  </a:lnTo>
                  <a:lnTo>
                    <a:pt x="229" y="26"/>
                  </a:lnTo>
                  <a:lnTo>
                    <a:pt x="229" y="38"/>
                  </a:lnTo>
                  <a:lnTo>
                    <a:pt x="235" y="38"/>
                  </a:lnTo>
                  <a:lnTo>
                    <a:pt x="235" y="13"/>
                  </a:lnTo>
                  <a:lnTo>
                    <a:pt x="241" y="19"/>
                  </a:lnTo>
                  <a:lnTo>
                    <a:pt x="241" y="32"/>
                  </a:lnTo>
                  <a:lnTo>
                    <a:pt x="248" y="19"/>
                  </a:lnTo>
                  <a:lnTo>
                    <a:pt x="248" y="26"/>
                  </a:lnTo>
                  <a:lnTo>
                    <a:pt x="248" y="19"/>
                  </a:lnTo>
                  <a:lnTo>
                    <a:pt x="254" y="38"/>
                  </a:lnTo>
                  <a:lnTo>
                    <a:pt x="254" y="51"/>
                  </a:lnTo>
                  <a:lnTo>
                    <a:pt x="261" y="38"/>
                  </a:lnTo>
                  <a:lnTo>
                    <a:pt x="261" y="51"/>
                  </a:lnTo>
                  <a:lnTo>
                    <a:pt x="267" y="57"/>
                  </a:lnTo>
                  <a:lnTo>
                    <a:pt x="267" y="26"/>
                  </a:lnTo>
                  <a:lnTo>
                    <a:pt x="273" y="19"/>
                  </a:lnTo>
                  <a:lnTo>
                    <a:pt x="280" y="32"/>
                  </a:lnTo>
                  <a:lnTo>
                    <a:pt x="280" y="26"/>
                  </a:lnTo>
                  <a:lnTo>
                    <a:pt x="286" y="38"/>
                  </a:lnTo>
                  <a:lnTo>
                    <a:pt x="286" y="45"/>
                  </a:lnTo>
                  <a:lnTo>
                    <a:pt x="286" y="32"/>
                  </a:lnTo>
                  <a:lnTo>
                    <a:pt x="292" y="38"/>
                  </a:lnTo>
                  <a:lnTo>
                    <a:pt x="292" y="19"/>
                  </a:lnTo>
                  <a:lnTo>
                    <a:pt x="299" y="38"/>
                  </a:lnTo>
                  <a:lnTo>
                    <a:pt x="299" y="45"/>
                  </a:lnTo>
                  <a:lnTo>
                    <a:pt x="305" y="32"/>
                  </a:lnTo>
                  <a:lnTo>
                    <a:pt x="305" y="70"/>
                  </a:lnTo>
                  <a:lnTo>
                    <a:pt x="318" y="45"/>
                  </a:lnTo>
                  <a:lnTo>
                    <a:pt x="311" y="45"/>
                  </a:lnTo>
                  <a:lnTo>
                    <a:pt x="318" y="38"/>
                  </a:lnTo>
                  <a:lnTo>
                    <a:pt x="318" y="45"/>
                  </a:lnTo>
                  <a:lnTo>
                    <a:pt x="324" y="51"/>
                  </a:lnTo>
                  <a:lnTo>
                    <a:pt x="324" y="38"/>
                  </a:lnTo>
                  <a:lnTo>
                    <a:pt x="330" y="70"/>
                  </a:lnTo>
                  <a:lnTo>
                    <a:pt x="330" y="64"/>
                  </a:lnTo>
                  <a:lnTo>
                    <a:pt x="337" y="45"/>
                  </a:lnTo>
                  <a:lnTo>
                    <a:pt x="337" y="76"/>
                  </a:lnTo>
                  <a:lnTo>
                    <a:pt x="337" y="70"/>
                  </a:lnTo>
                  <a:lnTo>
                    <a:pt x="350" y="51"/>
                  </a:lnTo>
                  <a:lnTo>
                    <a:pt x="343" y="51"/>
                  </a:lnTo>
                  <a:lnTo>
                    <a:pt x="350" y="13"/>
                  </a:lnTo>
                  <a:lnTo>
                    <a:pt x="356" y="26"/>
                  </a:lnTo>
                  <a:lnTo>
                    <a:pt x="356" y="19"/>
                  </a:lnTo>
                  <a:lnTo>
                    <a:pt x="362" y="26"/>
                  </a:lnTo>
                  <a:lnTo>
                    <a:pt x="362" y="19"/>
                  </a:lnTo>
                  <a:lnTo>
                    <a:pt x="369" y="32"/>
                  </a:lnTo>
                  <a:lnTo>
                    <a:pt x="369" y="38"/>
                  </a:lnTo>
                  <a:lnTo>
                    <a:pt x="375" y="26"/>
                  </a:lnTo>
                  <a:lnTo>
                    <a:pt x="375" y="38"/>
                  </a:lnTo>
                  <a:lnTo>
                    <a:pt x="381" y="45"/>
                  </a:lnTo>
                  <a:lnTo>
                    <a:pt x="381" y="19"/>
                  </a:lnTo>
                  <a:lnTo>
                    <a:pt x="388" y="26"/>
                  </a:lnTo>
                  <a:lnTo>
                    <a:pt x="388" y="38"/>
                  </a:lnTo>
                  <a:lnTo>
                    <a:pt x="388" y="7"/>
                  </a:lnTo>
                  <a:lnTo>
                    <a:pt x="394" y="19"/>
                  </a:lnTo>
                  <a:lnTo>
                    <a:pt x="394" y="32"/>
                  </a:lnTo>
                  <a:lnTo>
                    <a:pt x="400" y="32"/>
                  </a:lnTo>
                  <a:lnTo>
                    <a:pt x="400" y="19"/>
                  </a:lnTo>
                  <a:lnTo>
                    <a:pt x="407" y="13"/>
                  </a:lnTo>
                  <a:lnTo>
                    <a:pt x="407" y="45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249" name="Freeform 138"/>
            <p:cNvSpPr>
              <a:spLocks noChangeAspect="1"/>
            </p:cNvSpPr>
            <p:nvPr/>
          </p:nvSpPr>
          <p:spPr bwMode="auto">
            <a:xfrm>
              <a:off x="4227" y="2437"/>
              <a:ext cx="426" cy="76"/>
            </a:xfrm>
            <a:custGeom>
              <a:avLst/>
              <a:gdLst>
                <a:gd name="T0" fmla="*/ 6 w 426"/>
                <a:gd name="T1" fmla="*/ 32 h 76"/>
                <a:gd name="T2" fmla="*/ 19 w 426"/>
                <a:gd name="T3" fmla="*/ 38 h 76"/>
                <a:gd name="T4" fmla="*/ 32 w 426"/>
                <a:gd name="T5" fmla="*/ 38 h 76"/>
                <a:gd name="T6" fmla="*/ 38 w 426"/>
                <a:gd name="T7" fmla="*/ 38 h 76"/>
                <a:gd name="T8" fmla="*/ 51 w 426"/>
                <a:gd name="T9" fmla="*/ 63 h 76"/>
                <a:gd name="T10" fmla="*/ 57 w 426"/>
                <a:gd name="T11" fmla="*/ 57 h 76"/>
                <a:gd name="T12" fmla="*/ 70 w 426"/>
                <a:gd name="T13" fmla="*/ 63 h 76"/>
                <a:gd name="T14" fmla="*/ 76 w 426"/>
                <a:gd name="T15" fmla="*/ 19 h 76"/>
                <a:gd name="T16" fmla="*/ 89 w 426"/>
                <a:gd name="T17" fmla="*/ 44 h 76"/>
                <a:gd name="T18" fmla="*/ 95 w 426"/>
                <a:gd name="T19" fmla="*/ 51 h 76"/>
                <a:gd name="T20" fmla="*/ 102 w 426"/>
                <a:gd name="T21" fmla="*/ 76 h 76"/>
                <a:gd name="T22" fmla="*/ 114 w 426"/>
                <a:gd name="T23" fmla="*/ 44 h 76"/>
                <a:gd name="T24" fmla="*/ 121 w 426"/>
                <a:gd name="T25" fmla="*/ 51 h 76"/>
                <a:gd name="T26" fmla="*/ 133 w 426"/>
                <a:gd name="T27" fmla="*/ 6 h 76"/>
                <a:gd name="T28" fmla="*/ 146 w 426"/>
                <a:gd name="T29" fmla="*/ 44 h 76"/>
                <a:gd name="T30" fmla="*/ 152 w 426"/>
                <a:gd name="T31" fmla="*/ 57 h 76"/>
                <a:gd name="T32" fmla="*/ 165 w 426"/>
                <a:gd name="T33" fmla="*/ 25 h 76"/>
                <a:gd name="T34" fmla="*/ 178 w 426"/>
                <a:gd name="T35" fmla="*/ 38 h 76"/>
                <a:gd name="T36" fmla="*/ 184 w 426"/>
                <a:gd name="T37" fmla="*/ 51 h 76"/>
                <a:gd name="T38" fmla="*/ 191 w 426"/>
                <a:gd name="T39" fmla="*/ 51 h 76"/>
                <a:gd name="T40" fmla="*/ 203 w 426"/>
                <a:gd name="T41" fmla="*/ 63 h 76"/>
                <a:gd name="T42" fmla="*/ 210 w 426"/>
                <a:gd name="T43" fmla="*/ 51 h 76"/>
                <a:gd name="T44" fmla="*/ 222 w 426"/>
                <a:gd name="T45" fmla="*/ 38 h 76"/>
                <a:gd name="T46" fmla="*/ 229 w 426"/>
                <a:gd name="T47" fmla="*/ 32 h 76"/>
                <a:gd name="T48" fmla="*/ 241 w 426"/>
                <a:gd name="T49" fmla="*/ 63 h 76"/>
                <a:gd name="T50" fmla="*/ 248 w 426"/>
                <a:gd name="T51" fmla="*/ 19 h 76"/>
                <a:gd name="T52" fmla="*/ 261 w 426"/>
                <a:gd name="T53" fmla="*/ 19 h 76"/>
                <a:gd name="T54" fmla="*/ 273 w 426"/>
                <a:gd name="T55" fmla="*/ 19 h 76"/>
                <a:gd name="T56" fmla="*/ 280 w 426"/>
                <a:gd name="T57" fmla="*/ 32 h 76"/>
                <a:gd name="T58" fmla="*/ 292 w 426"/>
                <a:gd name="T59" fmla="*/ 38 h 76"/>
                <a:gd name="T60" fmla="*/ 299 w 426"/>
                <a:gd name="T61" fmla="*/ 32 h 76"/>
                <a:gd name="T62" fmla="*/ 305 w 426"/>
                <a:gd name="T63" fmla="*/ 51 h 76"/>
                <a:gd name="T64" fmla="*/ 318 w 426"/>
                <a:gd name="T65" fmla="*/ 44 h 76"/>
                <a:gd name="T66" fmla="*/ 324 w 426"/>
                <a:gd name="T67" fmla="*/ 44 h 76"/>
                <a:gd name="T68" fmla="*/ 337 w 426"/>
                <a:gd name="T69" fmla="*/ 38 h 76"/>
                <a:gd name="T70" fmla="*/ 350 w 426"/>
                <a:gd name="T71" fmla="*/ 25 h 76"/>
                <a:gd name="T72" fmla="*/ 356 w 426"/>
                <a:gd name="T73" fmla="*/ 63 h 76"/>
                <a:gd name="T74" fmla="*/ 369 w 426"/>
                <a:gd name="T75" fmla="*/ 32 h 76"/>
                <a:gd name="T76" fmla="*/ 375 w 426"/>
                <a:gd name="T77" fmla="*/ 38 h 76"/>
                <a:gd name="T78" fmla="*/ 381 w 426"/>
                <a:gd name="T79" fmla="*/ 38 h 76"/>
                <a:gd name="T80" fmla="*/ 400 w 426"/>
                <a:gd name="T81" fmla="*/ 32 h 76"/>
                <a:gd name="T82" fmla="*/ 413 w 426"/>
                <a:gd name="T83" fmla="*/ 44 h 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26"/>
                <a:gd name="T127" fmla="*/ 0 h 76"/>
                <a:gd name="T128" fmla="*/ 426 w 426"/>
                <a:gd name="T129" fmla="*/ 76 h 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26" h="76">
                  <a:moveTo>
                    <a:pt x="0" y="51"/>
                  </a:moveTo>
                  <a:lnTo>
                    <a:pt x="6" y="25"/>
                  </a:lnTo>
                  <a:lnTo>
                    <a:pt x="6" y="32"/>
                  </a:lnTo>
                  <a:lnTo>
                    <a:pt x="13" y="19"/>
                  </a:lnTo>
                  <a:lnTo>
                    <a:pt x="13" y="32"/>
                  </a:lnTo>
                  <a:lnTo>
                    <a:pt x="19" y="38"/>
                  </a:lnTo>
                  <a:lnTo>
                    <a:pt x="25" y="57"/>
                  </a:lnTo>
                  <a:lnTo>
                    <a:pt x="32" y="51"/>
                  </a:lnTo>
                  <a:lnTo>
                    <a:pt x="32" y="38"/>
                  </a:lnTo>
                  <a:lnTo>
                    <a:pt x="32" y="51"/>
                  </a:lnTo>
                  <a:lnTo>
                    <a:pt x="38" y="44"/>
                  </a:lnTo>
                  <a:lnTo>
                    <a:pt x="38" y="38"/>
                  </a:lnTo>
                  <a:lnTo>
                    <a:pt x="44" y="25"/>
                  </a:lnTo>
                  <a:lnTo>
                    <a:pt x="44" y="32"/>
                  </a:lnTo>
                  <a:lnTo>
                    <a:pt x="51" y="63"/>
                  </a:lnTo>
                  <a:lnTo>
                    <a:pt x="51" y="44"/>
                  </a:lnTo>
                  <a:lnTo>
                    <a:pt x="57" y="32"/>
                  </a:lnTo>
                  <a:lnTo>
                    <a:pt x="57" y="57"/>
                  </a:lnTo>
                  <a:lnTo>
                    <a:pt x="63" y="63"/>
                  </a:lnTo>
                  <a:lnTo>
                    <a:pt x="63" y="25"/>
                  </a:lnTo>
                  <a:lnTo>
                    <a:pt x="70" y="63"/>
                  </a:lnTo>
                  <a:lnTo>
                    <a:pt x="70" y="51"/>
                  </a:lnTo>
                  <a:lnTo>
                    <a:pt x="76" y="25"/>
                  </a:lnTo>
                  <a:lnTo>
                    <a:pt x="76" y="19"/>
                  </a:lnTo>
                  <a:lnTo>
                    <a:pt x="82" y="32"/>
                  </a:lnTo>
                  <a:lnTo>
                    <a:pt x="82" y="57"/>
                  </a:lnTo>
                  <a:lnTo>
                    <a:pt x="89" y="44"/>
                  </a:lnTo>
                  <a:lnTo>
                    <a:pt x="89" y="57"/>
                  </a:lnTo>
                  <a:lnTo>
                    <a:pt x="95" y="63"/>
                  </a:lnTo>
                  <a:lnTo>
                    <a:pt x="95" y="51"/>
                  </a:lnTo>
                  <a:lnTo>
                    <a:pt x="95" y="63"/>
                  </a:lnTo>
                  <a:lnTo>
                    <a:pt x="102" y="63"/>
                  </a:lnTo>
                  <a:lnTo>
                    <a:pt x="102" y="76"/>
                  </a:lnTo>
                  <a:lnTo>
                    <a:pt x="108" y="70"/>
                  </a:lnTo>
                  <a:lnTo>
                    <a:pt x="108" y="63"/>
                  </a:lnTo>
                  <a:lnTo>
                    <a:pt x="114" y="44"/>
                  </a:lnTo>
                  <a:lnTo>
                    <a:pt x="114" y="32"/>
                  </a:lnTo>
                  <a:lnTo>
                    <a:pt x="121" y="38"/>
                  </a:lnTo>
                  <a:lnTo>
                    <a:pt x="121" y="51"/>
                  </a:lnTo>
                  <a:lnTo>
                    <a:pt x="127" y="44"/>
                  </a:lnTo>
                  <a:lnTo>
                    <a:pt x="133" y="25"/>
                  </a:lnTo>
                  <a:lnTo>
                    <a:pt x="133" y="6"/>
                  </a:lnTo>
                  <a:lnTo>
                    <a:pt x="133" y="13"/>
                  </a:lnTo>
                  <a:lnTo>
                    <a:pt x="140" y="25"/>
                  </a:lnTo>
                  <a:lnTo>
                    <a:pt x="146" y="44"/>
                  </a:lnTo>
                  <a:lnTo>
                    <a:pt x="146" y="32"/>
                  </a:lnTo>
                  <a:lnTo>
                    <a:pt x="152" y="51"/>
                  </a:lnTo>
                  <a:lnTo>
                    <a:pt x="152" y="57"/>
                  </a:lnTo>
                  <a:lnTo>
                    <a:pt x="159" y="51"/>
                  </a:lnTo>
                  <a:lnTo>
                    <a:pt x="165" y="32"/>
                  </a:lnTo>
                  <a:lnTo>
                    <a:pt x="165" y="25"/>
                  </a:lnTo>
                  <a:lnTo>
                    <a:pt x="165" y="38"/>
                  </a:lnTo>
                  <a:lnTo>
                    <a:pt x="172" y="44"/>
                  </a:lnTo>
                  <a:lnTo>
                    <a:pt x="178" y="38"/>
                  </a:lnTo>
                  <a:lnTo>
                    <a:pt x="178" y="19"/>
                  </a:lnTo>
                  <a:lnTo>
                    <a:pt x="184" y="57"/>
                  </a:lnTo>
                  <a:lnTo>
                    <a:pt x="184" y="51"/>
                  </a:lnTo>
                  <a:lnTo>
                    <a:pt x="184" y="57"/>
                  </a:lnTo>
                  <a:lnTo>
                    <a:pt x="191" y="38"/>
                  </a:lnTo>
                  <a:lnTo>
                    <a:pt x="191" y="51"/>
                  </a:lnTo>
                  <a:lnTo>
                    <a:pt x="197" y="44"/>
                  </a:lnTo>
                  <a:lnTo>
                    <a:pt x="197" y="25"/>
                  </a:lnTo>
                  <a:lnTo>
                    <a:pt x="203" y="63"/>
                  </a:lnTo>
                  <a:lnTo>
                    <a:pt x="203" y="38"/>
                  </a:lnTo>
                  <a:lnTo>
                    <a:pt x="210" y="44"/>
                  </a:lnTo>
                  <a:lnTo>
                    <a:pt x="210" y="51"/>
                  </a:lnTo>
                  <a:lnTo>
                    <a:pt x="216" y="44"/>
                  </a:lnTo>
                  <a:lnTo>
                    <a:pt x="216" y="19"/>
                  </a:lnTo>
                  <a:lnTo>
                    <a:pt x="222" y="38"/>
                  </a:lnTo>
                  <a:lnTo>
                    <a:pt x="222" y="51"/>
                  </a:lnTo>
                  <a:lnTo>
                    <a:pt x="229" y="44"/>
                  </a:lnTo>
                  <a:lnTo>
                    <a:pt x="229" y="32"/>
                  </a:lnTo>
                  <a:lnTo>
                    <a:pt x="235" y="44"/>
                  </a:lnTo>
                  <a:lnTo>
                    <a:pt x="235" y="38"/>
                  </a:lnTo>
                  <a:lnTo>
                    <a:pt x="241" y="63"/>
                  </a:lnTo>
                  <a:lnTo>
                    <a:pt x="241" y="25"/>
                  </a:lnTo>
                  <a:lnTo>
                    <a:pt x="248" y="13"/>
                  </a:lnTo>
                  <a:lnTo>
                    <a:pt x="248" y="19"/>
                  </a:lnTo>
                  <a:lnTo>
                    <a:pt x="254" y="25"/>
                  </a:lnTo>
                  <a:lnTo>
                    <a:pt x="261" y="32"/>
                  </a:lnTo>
                  <a:lnTo>
                    <a:pt x="261" y="19"/>
                  </a:lnTo>
                  <a:lnTo>
                    <a:pt x="267" y="25"/>
                  </a:lnTo>
                  <a:lnTo>
                    <a:pt x="267" y="38"/>
                  </a:lnTo>
                  <a:lnTo>
                    <a:pt x="273" y="19"/>
                  </a:lnTo>
                  <a:lnTo>
                    <a:pt x="273" y="25"/>
                  </a:lnTo>
                  <a:lnTo>
                    <a:pt x="280" y="19"/>
                  </a:lnTo>
                  <a:lnTo>
                    <a:pt x="280" y="32"/>
                  </a:lnTo>
                  <a:lnTo>
                    <a:pt x="286" y="38"/>
                  </a:lnTo>
                  <a:lnTo>
                    <a:pt x="286" y="70"/>
                  </a:lnTo>
                  <a:lnTo>
                    <a:pt x="292" y="38"/>
                  </a:lnTo>
                  <a:lnTo>
                    <a:pt x="292" y="44"/>
                  </a:lnTo>
                  <a:lnTo>
                    <a:pt x="299" y="38"/>
                  </a:lnTo>
                  <a:lnTo>
                    <a:pt x="299" y="32"/>
                  </a:lnTo>
                  <a:lnTo>
                    <a:pt x="305" y="38"/>
                  </a:lnTo>
                  <a:lnTo>
                    <a:pt x="305" y="70"/>
                  </a:lnTo>
                  <a:lnTo>
                    <a:pt x="305" y="51"/>
                  </a:lnTo>
                  <a:lnTo>
                    <a:pt x="311" y="38"/>
                  </a:lnTo>
                  <a:lnTo>
                    <a:pt x="311" y="57"/>
                  </a:lnTo>
                  <a:lnTo>
                    <a:pt x="318" y="44"/>
                  </a:lnTo>
                  <a:lnTo>
                    <a:pt x="318" y="19"/>
                  </a:lnTo>
                  <a:lnTo>
                    <a:pt x="318" y="32"/>
                  </a:lnTo>
                  <a:lnTo>
                    <a:pt x="324" y="44"/>
                  </a:lnTo>
                  <a:lnTo>
                    <a:pt x="324" y="38"/>
                  </a:lnTo>
                  <a:lnTo>
                    <a:pt x="331" y="44"/>
                  </a:lnTo>
                  <a:lnTo>
                    <a:pt x="337" y="38"/>
                  </a:lnTo>
                  <a:lnTo>
                    <a:pt x="343" y="38"/>
                  </a:lnTo>
                  <a:lnTo>
                    <a:pt x="343" y="0"/>
                  </a:lnTo>
                  <a:lnTo>
                    <a:pt x="350" y="25"/>
                  </a:lnTo>
                  <a:lnTo>
                    <a:pt x="350" y="38"/>
                  </a:lnTo>
                  <a:lnTo>
                    <a:pt x="356" y="25"/>
                  </a:lnTo>
                  <a:lnTo>
                    <a:pt x="356" y="63"/>
                  </a:lnTo>
                  <a:lnTo>
                    <a:pt x="362" y="51"/>
                  </a:lnTo>
                  <a:lnTo>
                    <a:pt x="362" y="38"/>
                  </a:lnTo>
                  <a:lnTo>
                    <a:pt x="369" y="32"/>
                  </a:lnTo>
                  <a:lnTo>
                    <a:pt x="369" y="25"/>
                  </a:lnTo>
                  <a:lnTo>
                    <a:pt x="369" y="32"/>
                  </a:lnTo>
                  <a:lnTo>
                    <a:pt x="375" y="38"/>
                  </a:lnTo>
                  <a:lnTo>
                    <a:pt x="375" y="19"/>
                  </a:lnTo>
                  <a:lnTo>
                    <a:pt x="381" y="32"/>
                  </a:lnTo>
                  <a:lnTo>
                    <a:pt x="381" y="38"/>
                  </a:lnTo>
                  <a:lnTo>
                    <a:pt x="394" y="38"/>
                  </a:lnTo>
                  <a:lnTo>
                    <a:pt x="394" y="44"/>
                  </a:lnTo>
                  <a:lnTo>
                    <a:pt x="400" y="32"/>
                  </a:lnTo>
                  <a:lnTo>
                    <a:pt x="407" y="19"/>
                  </a:lnTo>
                  <a:lnTo>
                    <a:pt x="407" y="51"/>
                  </a:lnTo>
                  <a:lnTo>
                    <a:pt x="413" y="44"/>
                  </a:lnTo>
                  <a:lnTo>
                    <a:pt x="413" y="19"/>
                  </a:lnTo>
                  <a:lnTo>
                    <a:pt x="426" y="38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250" name="Freeform 139"/>
            <p:cNvSpPr>
              <a:spLocks noChangeAspect="1"/>
            </p:cNvSpPr>
            <p:nvPr/>
          </p:nvSpPr>
          <p:spPr bwMode="auto">
            <a:xfrm>
              <a:off x="4647" y="2430"/>
              <a:ext cx="413" cy="83"/>
            </a:xfrm>
            <a:custGeom>
              <a:avLst/>
              <a:gdLst>
                <a:gd name="T0" fmla="*/ 6 w 413"/>
                <a:gd name="T1" fmla="*/ 45 h 83"/>
                <a:gd name="T2" fmla="*/ 19 w 413"/>
                <a:gd name="T3" fmla="*/ 58 h 83"/>
                <a:gd name="T4" fmla="*/ 25 w 413"/>
                <a:gd name="T5" fmla="*/ 39 h 83"/>
                <a:gd name="T6" fmla="*/ 38 w 413"/>
                <a:gd name="T7" fmla="*/ 45 h 83"/>
                <a:gd name="T8" fmla="*/ 44 w 413"/>
                <a:gd name="T9" fmla="*/ 32 h 83"/>
                <a:gd name="T10" fmla="*/ 50 w 413"/>
                <a:gd name="T11" fmla="*/ 45 h 83"/>
                <a:gd name="T12" fmla="*/ 70 w 413"/>
                <a:gd name="T13" fmla="*/ 45 h 83"/>
                <a:gd name="T14" fmla="*/ 76 w 413"/>
                <a:gd name="T15" fmla="*/ 64 h 83"/>
                <a:gd name="T16" fmla="*/ 89 w 413"/>
                <a:gd name="T17" fmla="*/ 64 h 83"/>
                <a:gd name="T18" fmla="*/ 95 w 413"/>
                <a:gd name="T19" fmla="*/ 26 h 83"/>
                <a:gd name="T20" fmla="*/ 108 w 413"/>
                <a:gd name="T21" fmla="*/ 45 h 83"/>
                <a:gd name="T22" fmla="*/ 127 w 413"/>
                <a:gd name="T23" fmla="*/ 26 h 83"/>
                <a:gd name="T24" fmla="*/ 133 w 413"/>
                <a:gd name="T25" fmla="*/ 51 h 83"/>
                <a:gd name="T26" fmla="*/ 146 w 413"/>
                <a:gd name="T27" fmla="*/ 64 h 83"/>
                <a:gd name="T28" fmla="*/ 152 w 413"/>
                <a:gd name="T29" fmla="*/ 58 h 83"/>
                <a:gd name="T30" fmla="*/ 159 w 413"/>
                <a:gd name="T31" fmla="*/ 39 h 83"/>
                <a:gd name="T32" fmla="*/ 178 w 413"/>
                <a:gd name="T33" fmla="*/ 51 h 83"/>
                <a:gd name="T34" fmla="*/ 184 w 413"/>
                <a:gd name="T35" fmla="*/ 45 h 83"/>
                <a:gd name="T36" fmla="*/ 190 w 413"/>
                <a:gd name="T37" fmla="*/ 39 h 83"/>
                <a:gd name="T38" fmla="*/ 203 w 413"/>
                <a:gd name="T39" fmla="*/ 58 h 83"/>
                <a:gd name="T40" fmla="*/ 209 w 413"/>
                <a:gd name="T41" fmla="*/ 39 h 83"/>
                <a:gd name="T42" fmla="*/ 216 w 413"/>
                <a:gd name="T43" fmla="*/ 39 h 83"/>
                <a:gd name="T44" fmla="*/ 229 w 413"/>
                <a:gd name="T45" fmla="*/ 39 h 83"/>
                <a:gd name="T46" fmla="*/ 235 w 413"/>
                <a:gd name="T47" fmla="*/ 64 h 83"/>
                <a:gd name="T48" fmla="*/ 248 w 413"/>
                <a:gd name="T49" fmla="*/ 51 h 83"/>
                <a:gd name="T50" fmla="*/ 260 w 413"/>
                <a:gd name="T51" fmla="*/ 32 h 83"/>
                <a:gd name="T52" fmla="*/ 267 w 413"/>
                <a:gd name="T53" fmla="*/ 20 h 83"/>
                <a:gd name="T54" fmla="*/ 279 w 413"/>
                <a:gd name="T55" fmla="*/ 7 h 83"/>
                <a:gd name="T56" fmla="*/ 286 w 413"/>
                <a:gd name="T57" fmla="*/ 32 h 83"/>
                <a:gd name="T58" fmla="*/ 292 w 413"/>
                <a:gd name="T59" fmla="*/ 58 h 83"/>
                <a:gd name="T60" fmla="*/ 305 w 413"/>
                <a:gd name="T61" fmla="*/ 51 h 83"/>
                <a:gd name="T62" fmla="*/ 311 w 413"/>
                <a:gd name="T63" fmla="*/ 58 h 83"/>
                <a:gd name="T64" fmla="*/ 318 w 413"/>
                <a:gd name="T65" fmla="*/ 70 h 83"/>
                <a:gd name="T66" fmla="*/ 324 w 413"/>
                <a:gd name="T67" fmla="*/ 45 h 83"/>
                <a:gd name="T68" fmla="*/ 337 w 413"/>
                <a:gd name="T69" fmla="*/ 58 h 83"/>
                <a:gd name="T70" fmla="*/ 343 w 413"/>
                <a:gd name="T71" fmla="*/ 39 h 83"/>
                <a:gd name="T72" fmla="*/ 356 w 413"/>
                <a:gd name="T73" fmla="*/ 51 h 83"/>
                <a:gd name="T74" fmla="*/ 362 w 413"/>
                <a:gd name="T75" fmla="*/ 77 h 83"/>
                <a:gd name="T76" fmla="*/ 375 w 413"/>
                <a:gd name="T77" fmla="*/ 64 h 83"/>
                <a:gd name="T78" fmla="*/ 394 w 413"/>
                <a:gd name="T79" fmla="*/ 45 h 83"/>
                <a:gd name="T80" fmla="*/ 400 w 413"/>
                <a:gd name="T81" fmla="*/ 64 h 83"/>
                <a:gd name="T82" fmla="*/ 407 w 413"/>
                <a:gd name="T83" fmla="*/ 45 h 8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13"/>
                <a:gd name="T127" fmla="*/ 0 h 83"/>
                <a:gd name="T128" fmla="*/ 413 w 413"/>
                <a:gd name="T129" fmla="*/ 83 h 8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13" h="83">
                  <a:moveTo>
                    <a:pt x="6" y="45"/>
                  </a:moveTo>
                  <a:lnTo>
                    <a:pt x="0" y="45"/>
                  </a:lnTo>
                  <a:lnTo>
                    <a:pt x="6" y="45"/>
                  </a:lnTo>
                  <a:lnTo>
                    <a:pt x="12" y="32"/>
                  </a:lnTo>
                  <a:lnTo>
                    <a:pt x="12" y="45"/>
                  </a:lnTo>
                  <a:lnTo>
                    <a:pt x="19" y="58"/>
                  </a:lnTo>
                  <a:lnTo>
                    <a:pt x="19" y="32"/>
                  </a:lnTo>
                  <a:lnTo>
                    <a:pt x="25" y="58"/>
                  </a:lnTo>
                  <a:lnTo>
                    <a:pt x="25" y="39"/>
                  </a:lnTo>
                  <a:lnTo>
                    <a:pt x="31" y="45"/>
                  </a:lnTo>
                  <a:lnTo>
                    <a:pt x="31" y="20"/>
                  </a:lnTo>
                  <a:lnTo>
                    <a:pt x="38" y="45"/>
                  </a:lnTo>
                  <a:lnTo>
                    <a:pt x="38" y="58"/>
                  </a:lnTo>
                  <a:lnTo>
                    <a:pt x="44" y="39"/>
                  </a:lnTo>
                  <a:lnTo>
                    <a:pt x="44" y="32"/>
                  </a:lnTo>
                  <a:lnTo>
                    <a:pt x="50" y="39"/>
                  </a:lnTo>
                  <a:lnTo>
                    <a:pt x="50" y="58"/>
                  </a:lnTo>
                  <a:lnTo>
                    <a:pt x="50" y="45"/>
                  </a:lnTo>
                  <a:lnTo>
                    <a:pt x="63" y="51"/>
                  </a:lnTo>
                  <a:lnTo>
                    <a:pt x="63" y="39"/>
                  </a:lnTo>
                  <a:lnTo>
                    <a:pt x="70" y="45"/>
                  </a:lnTo>
                  <a:lnTo>
                    <a:pt x="70" y="26"/>
                  </a:lnTo>
                  <a:lnTo>
                    <a:pt x="76" y="70"/>
                  </a:lnTo>
                  <a:lnTo>
                    <a:pt x="76" y="64"/>
                  </a:lnTo>
                  <a:lnTo>
                    <a:pt x="82" y="51"/>
                  </a:lnTo>
                  <a:lnTo>
                    <a:pt x="89" y="45"/>
                  </a:lnTo>
                  <a:lnTo>
                    <a:pt x="89" y="64"/>
                  </a:lnTo>
                  <a:lnTo>
                    <a:pt x="89" y="45"/>
                  </a:lnTo>
                  <a:lnTo>
                    <a:pt x="95" y="45"/>
                  </a:lnTo>
                  <a:lnTo>
                    <a:pt x="95" y="26"/>
                  </a:lnTo>
                  <a:lnTo>
                    <a:pt x="101" y="20"/>
                  </a:lnTo>
                  <a:lnTo>
                    <a:pt x="101" y="70"/>
                  </a:lnTo>
                  <a:lnTo>
                    <a:pt x="108" y="45"/>
                  </a:lnTo>
                  <a:lnTo>
                    <a:pt x="114" y="58"/>
                  </a:lnTo>
                  <a:lnTo>
                    <a:pt x="120" y="51"/>
                  </a:lnTo>
                  <a:lnTo>
                    <a:pt x="127" y="26"/>
                  </a:lnTo>
                  <a:lnTo>
                    <a:pt x="127" y="13"/>
                  </a:lnTo>
                  <a:lnTo>
                    <a:pt x="133" y="39"/>
                  </a:lnTo>
                  <a:lnTo>
                    <a:pt x="133" y="51"/>
                  </a:lnTo>
                  <a:lnTo>
                    <a:pt x="139" y="39"/>
                  </a:lnTo>
                  <a:lnTo>
                    <a:pt x="139" y="58"/>
                  </a:lnTo>
                  <a:lnTo>
                    <a:pt x="146" y="64"/>
                  </a:lnTo>
                  <a:lnTo>
                    <a:pt x="146" y="83"/>
                  </a:lnTo>
                  <a:lnTo>
                    <a:pt x="152" y="51"/>
                  </a:lnTo>
                  <a:lnTo>
                    <a:pt x="152" y="58"/>
                  </a:lnTo>
                  <a:lnTo>
                    <a:pt x="152" y="39"/>
                  </a:lnTo>
                  <a:lnTo>
                    <a:pt x="159" y="51"/>
                  </a:lnTo>
                  <a:lnTo>
                    <a:pt x="159" y="39"/>
                  </a:lnTo>
                  <a:lnTo>
                    <a:pt x="171" y="39"/>
                  </a:lnTo>
                  <a:lnTo>
                    <a:pt x="171" y="58"/>
                  </a:lnTo>
                  <a:lnTo>
                    <a:pt x="178" y="51"/>
                  </a:lnTo>
                  <a:lnTo>
                    <a:pt x="178" y="32"/>
                  </a:lnTo>
                  <a:lnTo>
                    <a:pt x="184" y="26"/>
                  </a:lnTo>
                  <a:lnTo>
                    <a:pt x="184" y="45"/>
                  </a:lnTo>
                  <a:lnTo>
                    <a:pt x="190" y="39"/>
                  </a:lnTo>
                  <a:lnTo>
                    <a:pt x="190" y="32"/>
                  </a:lnTo>
                  <a:lnTo>
                    <a:pt x="190" y="39"/>
                  </a:lnTo>
                  <a:lnTo>
                    <a:pt x="197" y="51"/>
                  </a:lnTo>
                  <a:lnTo>
                    <a:pt x="197" y="45"/>
                  </a:lnTo>
                  <a:lnTo>
                    <a:pt x="203" y="58"/>
                  </a:lnTo>
                  <a:lnTo>
                    <a:pt x="203" y="32"/>
                  </a:lnTo>
                  <a:lnTo>
                    <a:pt x="209" y="26"/>
                  </a:lnTo>
                  <a:lnTo>
                    <a:pt x="209" y="39"/>
                  </a:lnTo>
                  <a:lnTo>
                    <a:pt x="209" y="26"/>
                  </a:lnTo>
                  <a:lnTo>
                    <a:pt x="216" y="26"/>
                  </a:lnTo>
                  <a:lnTo>
                    <a:pt x="216" y="39"/>
                  </a:lnTo>
                  <a:lnTo>
                    <a:pt x="222" y="58"/>
                  </a:lnTo>
                  <a:lnTo>
                    <a:pt x="222" y="32"/>
                  </a:lnTo>
                  <a:lnTo>
                    <a:pt x="229" y="39"/>
                  </a:lnTo>
                  <a:lnTo>
                    <a:pt x="229" y="51"/>
                  </a:lnTo>
                  <a:lnTo>
                    <a:pt x="235" y="51"/>
                  </a:lnTo>
                  <a:lnTo>
                    <a:pt x="235" y="64"/>
                  </a:lnTo>
                  <a:lnTo>
                    <a:pt x="241" y="58"/>
                  </a:lnTo>
                  <a:lnTo>
                    <a:pt x="241" y="45"/>
                  </a:lnTo>
                  <a:lnTo>
                    <a:pt x="248" y="51"/>
                  </a:lnTo>
                  <a:lnTo>
                    <a:pt x="254" y="39"/>
                  </a:lnTo>
                  <a:lnTo>
                    <a:pt x="254" y="26"/>
                  </a:lnTo>
                  <a:lnTo>
                    <a:pt x="260" y="32"/>
                  </a:lnTo>
                  <a:lnTo>
                    <a:pt x="260" y="39"/>
                  </a:lnTo>
                  <a:lnTo>
                    <a:pt x="267" y="32"/>
                  </a:lnTo>
                  <a:lnTo>
                    <a:pt x="267" y="20"/>
                  </a:lnTo>
                  <a:lnTo>
                    <a:pt x="273" y="45"/>
                  </a:lnTo>
                  <a:lnTo>
                    <a:pt x="273" y="39"/>
                  </a:lnTo>
                  <a:lnTo>
                    <a:pt x="279" y="7"/>
                  </a:lnTo>
                  <a:lnTo>
                    <a:pt x="279" y="0"/>
                  </a:lnTo>
                  <a:lnTo>
                    <a:pt x="286" y="20"/>
                  </a:lnTo>
                  <a:lnTo>
                    <a:pt x="286" y="32"/>
                  </a:lnTo>
                  <a:lnTo>
                    <a:pt x="292" y="45"/>
                  </a:lnTo>
                  <a:lnTo>
                    <a:pt x="292" y="64"/>
                  </a:lnTo>
                  <a:lnTo>
                    <a:pt x="292" y="58"/>
                  </a:lnTo>
                  <a:lnTo>
                    <a:pt x="298" y="51"/>
                  </a:lnTo>
                  <a:lnTo>
                    <a:pt x="298" y="39"/>
                  </a:lnTo>
                  <a:lnTo>
                    <a:pt x="305" y="51"/>
                  </a:lnTo>
                  <a:lnTo>
                    <a:pt x="305" y="39"/>
                  </a:lnTo>
                  <a:lnTo>
                    <a:pt x="311" y="51"/>
                  </a:lnTo>
                  <a:lnTo>
                    <a:pt x="311" y="58"/>
                  </a:lnTo>
                  <a:lnTo>
                    <a:pt x="311" y="45"/>
                  </a:lnTo>
                  <a:lnTo>
                    <a:pt x="318" y="45"/>
                  </a:lnTo>
                  <a:lnTo>
                    <a:pt x="318" y="70"/>
                  </a:lnTo>
                  <a:lnTo>
                    <a:pt x="324" y="39"/>
                  </a:lnTo>
                  <a:lnTo>
                    <a:pt x="324" y="58"/>
                  </a:lnTo>
                  <a:lnTo>
                    <a:pt x="324" y="45"/>
                  </a:lnTo>
                  <a:lnTo>
                    <a:pt x="330" y="51"/>
                  </a:lnTo>
                  <a:lnTo>
                    <a:pt x="337" y="45"/>
                  </a:lnTo>
                  <a:lnTo>
                    <a:pt x="337" y="58"/>
                  </a:lnTo>
                  <a:lnTo>
                    <a:pt x="343" y="39"/>
                  </a:lnTo>
                  <a:lnTo>
                    <a:pt x="343" y="45"/>
                  </a:lnTo>
                  <a:lnTo>
                    <a:pt x="343" y="39"/>
                  </a:lnTo>
                  <a:lnTo>
                    <a:pt x="349" y="26"/>
                  </a:lnTo>
                  <a:lnTo>
                    <a:pt x="349" y="58"/>
                  </a:lnTo>
                  <a:lnTo>
                    <a:pt x="356" y="51"/>
                  </a:lnTo>
                  <a:lnTo>
                    <a:pt x="362" y="77"/>
                  </a:lnTo>
                  <a:lnTo>
                    <a:pt x="362" y="70"/>
                  </a:lnTo>
                  <a:lnTo>
                    <a:pt x="362" y="77"/>
                  </a:lnTo>
                  <a:lnTo>
                    <a:pt x="375" y="70"/>
                  </a:lnTo>
                  <a:lnTo>
                    <a:pt x="375" y="77"/>
                  </a:lnTo>
                  <a:lnTo>
                    <a:pt x="375" y="64"/>
                  </a:lnTo>
                  <a:lnTo>
                    <a:pt x="381" y="51"/>
                  </a:lnTo>
                  <a:lnTo>
                    <a:pt x="381" y="70"/>
                  </a:lnTo>
                  <a:lnTo>
                    <a:pt x="394" y="45"/>
                  </a:lnTo>
                  <a:lnTo>
                    <a:pt x="387" y="45"/>
                  </a:lnTo>
                  <a:lnTo>
                    <a:pt x="394" y="77"/>
                  </a:lnTo>
                  <a:lnTo>
                    <a:pt x="400" y="64"/>
                  </a:lnTo>
                  <a:lnTo>
                    <a:pt x="400" y="51"/>
                  </a:lnTo>
                  <a:lnTo>
                    <a:pt x="407" y="58"/>
                  </a:lnTo>
                  <a:lnTo>
                    <a:pt x="407" y="45"/>
                  </a:lnTo>
                  <a:lnTo>
                    <a:pt x="413" y="58"/>
                  </a:lnTo>
                  <a:lnTo>
                    <a:pt x="413" y="45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251" name="Freeform 140"/>
            <p:cNvSpPr>
              <a:spLocks noChangeAspect="1"/>
            </p:cNvSpPr>
            <p:nvPr/>
          </p:nvSpPr>
          <p:spPr bwMode="auto">
            <a:xfrm>
              <a:off x="5060" y="2456"/>
              <a:ext cx="172" cy="70"/>
            </a:xfrm>
            <a:custGeom>
              <a:avLst/>
              <a:gdLst>
                <a:gd name="T0" fmla="*/ 0 w 172"/>
                <a:gd name="T1" fmla="*/ 19 h 70"/>
                <a:gd name="T2" fmla="*/ 6 w 172"/>
                <a:gd name="T3" fmla="*/ 25 h 70"/>
                <a:gd name="T4" fmla="*/ 6 w 172"/>
                <a:gd name="T5" fmla="*/ 51 h 70"/>
                <a:gd name="T6" fmla="*/ 13 w 172"/>
                <a:gd name="T7" fmla="*/ 38 h 70"/>
                <a:gd name="T8" fmla="*/ 13 w 172"/>
                <a:gd name="T9" fmla="*/ 0 h 70"/>
                <a:gd name="T10" fmla="*/ 19 w 172"/>
                <a:gd name="T11" fmla="*/ 25 h 70"/>
                <a:gd name="T12" fmla="*/ 19 w 172"/>
                <a:gd name="T13" fmla="*/ 32 h 70"/>
                <a:gd name="T14" fmla="*/ 25 w 172"/>
                <a:gd name="T15" fmla="*/ 38 h 70"/>
                <a:gd name="T16" fmla="*/ 32 w 172"/>
                <a:gd name="T17" fmla="*/ 13 h 70"/>
                <a:gd name="T18" fmla="*/ 38 w 172"/>
                <a:gd name="T19" fmla="*/ 25 h 70"/>
                <a:gd name="T20" fmla="*/ 38 w 172"/>
                <a:gd name="T21" fmla="*/ 38 h 70"/>
                <a:gd name="T22" fmla="*/ 44 w 172"/>
                <a:gd name="T23" fmla="*/ 44 h 70"/>
                <a:gd name="T24" fmla="*/ 44 w 172"/>
                <a:gd name="T25" fmla="*/ 51 h 70"/>
                <a:gd name="T26" fmla="*/ 51 w 172"/>
                <a:gd name="T27" fmla="*/ 38 h 70"/>
                <a:gd name="T28" fmla="*/ 51 w 172"/>
                <a:gd name="T29" fmla="*/ 25 h 70"/>
                <a:gd name="T30" fmla="*/ 51 w 172"/>
                <a:gd name="T31" fmla="*/ 38 h 70"/>
                <a:gd name="T32" fmla="*/ 57 w 172"/>
                <a:gd name="T33" fmla="*/ 70 h 70"/>
                <a:gd name="T34" fmla="*/ 57 w 172"/>
                <a:gd name="T35" fmla="*/ 51 h 70"/>
                <a:gd name="T36" fmla="*/ 64 w 172"/>
                <a:gd name="T37" fmla="*/ 38 h 70"/>
                <a:gd name="T38" fmla="*/ 64 w 172"/>
                <a:gd name="T39" fmla="*/ 57 h 70"/>
                <a:gd name="T40" fmla="*/ 64 w 172"/>
                <a:gd name="T41" fmla="*/ 38 h 70"/>
                <a:gd name="T42" fmla="*/ 70 w 172"/>
                <a:gd name="T43" fmla="*/ 44 h 70"/>
                <a:gd name="T44" fmla="*/ 70 w 172"/>
                <a:gd name="T45" fmla="*/ 51 h 70"/>
                <a:gd name="T46" fmla="*/ 76 w 172"/>
                <a:gd name="T47" fmla="*/ 38 h 70"/>
                <a:gd name="T48" fmla="*/ 76 w 172"/>
                <a:gd name="T49" fmla="*/ 51 h 70"/>
                <a:gd name="T50" fmla="*/ 83 w 172"/>
                <a:gd name="T51" fmla="*/ 38 h 70"/>
                <a:gd name="T52" fmla="*/ 83 w 172"/>
                <a:gd name="T53" fmla="*/ 13 h 70"/>
                <a:gd name="T54" fmla="*/ 89 w 172"/>
                <a:gd name="T55" fmla="*/ 32 h 70"/>
                <a:gd name="T56" fmla="*/ 95 w 172"/>
                <a:gd name="T57" fmla="*/ 0 h 70"/>
                <a:gd name="T58" fmla="*/ 95 w 172"/>
                <a:gd name="T59" fmla="*/ 19 h 70"/>
                <a:gd name="T60" fmla="*/ 102 w 172"/>
                <a:gd name="T61" fmla="*/ 51 h 70"/>
                <a:gd name="T62" fmla="*/ 102 w 172"/>
                <a:gd name="T63" fmla="*/ 57 h 70"/>
                <a:gd name="T64" fmla="*/ 108 w 172"/>
                <a:gd name="T65" fmla="*/ 25 h 70"/>
                <a:gd name="T66" fmla="*/ 108 w 172"/>
                <a:gd name="T67" fmla="*/ 19 h 70"/>
                <a:gd name="T68" fmla="*/ 114 w 172"/>
                <a:gd name="T69" fmla="*/ 44 h 70"/>
                <a:gd name="T70" fmla="*/ 114 w 172"/>
                <a:gd name="T71" fmla="*/ 13 h 70"/>
                <a:gd name="T72" fmla="*/ 121 w 172"/>
                <a:gd name="T73" fmla="*/ 6 h 70"/>
                <a:gd name="T74" fmla="*/ 121 w 172"/>
                <a:gd name="T75" fmla="*/ 19 h 70"/>
                <a:gd name="T76" fmla="*/ 127 w 172"/>
                <a:gd name="T77" fmla="*/ 25 h 70"/>
                <a:gd name="T78" fmla="*/ 133 w 172"/>
                <a:gd name="T79" fmla="*/ 19 h 70"/>
                <a:gd name="T80" fmla="*/ 133 w 172"/>
                <a:gd name="T81" fmla="*/ 6 h 70"/>
                <a:gd name="T82" fmla="*/ 133 w 172"/>
                <a:gd name="T83" fmla="*/ 13 h 70"/>
                <a:gd name="T84" fmla="*/ 140 w 172"/>
                <a:gd name="T85" fmla="*/ 6 h 70"/>
                <a:gd name="T86" fmla="*/ 140 w 172"/>
                <a:gd name="T87" fmla="*/ 25 h 70"/>
                <a:gd name="T88" fmla="*/ 146 w 172"/>
                <a:gd name="T89" fmla="*/ 6 h 70"/>
                <a:gd name="T90" fmla="*/ 146 w 172"/>
                <a:gd name="T91" fmla="*/ 19 h 70"/>
                <a:gd name="T92" fmla="*/ 153 w 172"/>
                <a:gd name="T93" fmla="*/ 38 h 70"/>
                <a:gd name="T94" fmla="*/ 153 w 172"/>
                <a:gd name="T95" fmla="*/ 25 h 70"/>
                <a:gd name="T96" fmla="*/ 159 w 172"/>
                <a:gd name="T97" fmla="*/ 32 h 70"/>
                <a:gd name="T98" fmla="*/ 159 w 172"/>
                <a:gd name="T99" fmla="*/ 13 h 70"/>
                <a:gd name="T100" fmla="*/ 165 w 172"/>
                <a:gd name="T101" fmla="*/ 0 h 70"/>
                <a:gd name="T102" fmla="*/ 165 w 172"/>
                <a:gd name="T103" fmla="*/ 19 h 70"/>
                <a:gd name="T104" fmla="*/ 172 w 172"/>
                <a:gd name="T105" fmla="*/ 63 h 7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72"/>
                <a:gd name="T160" fmla="*/ 0 h 70"/>
                <a:gd name="T161" fmla="*/ 172 w 172"/>
                <a:gd name="T162" fmla="*/ 70 h 7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72" h="70">
                  <a:moveTo>
                    <a:pt x="0" y="19"/>
                  </a:moveTo>
                  <a:lnTo>
                    <a:pt x="6" y="25"/>
                  </a:lnTo>
                  <a:lnTo>
                    <a:pt x="6" y="51"/>
                  </a:lnTo>
                  <a:lnTo>
                    <a:pt x="13" y="38"/>
                  </a:lnTo>
                  <a:lnTo>
                    <a:pt x="13" y="0"/>
                  </a:lnTo>
                  <a:lnTo>
                    <a:pt x="19" y="25"/>
                  </a:lnTo>
                  <a:lnTo>
                    <a:pt x="19" y="32"/>
                  </a:lnTo>
                  <a:lnTo>
                    <a:pt x="25" y="38"/>
                  </a:lnTo>
                  <a:lnTo>
                    <a:pt x="32" y="13"/>
                  </a:lnTo>
                  <a:lnTo>
                    <a:pt x="38" y="25"/>
                  </a:lnTo>
                  <a:lnTo>
                    <a:pt x="38" y="38"/>
                  </a:lnTo>
                  <a:lnTo>
                    <a:pt x="44" y="44"/>
                  </a:lnTo>
                  <a:lnTo>
                    <a:pt x="44" y="51"/>
                  </a:lnTo>
                  <a:lnTo>
                    <a:pt x="51" y="38"/>
                  </a:lnTo>
                  <a:lnTo>
                    <a:pt x="51" y="25"/>
                  </a:lnTo>
                  <a:lnTo>
                    <a:pt x="51" y="38"/>
                  </a:lnTo>
                  <a:lnTo>
                    <a:pt x="57" y="70"/>
                  </a:lnTo>
                  <a:lnTo>
                    <a:pt x="57" y="51"/>
                  </a:lnTo>
                  <a:lnTo>
                    <a:pt x="64" y="38"/>
                  </a:lnTo>
                  <a:lnTo>
                    <a:pt x="64" y="57"/>
                  </a:lnTo>
                  <a:lnTo>
                    <a:pt x="64" y="38"/>
                  </a:lnTo>
                  <a:lnTo>
                    <a:pt x="70" y="44"/>
                  </a:lnTo>
                  <a:lnTo>
                    <a:pt x="70" y="51"/>
                  </a:lnTo>
                  <a:lnTo>
                    <a:pt x="76" y="38"/>
                  </a:lnTo>
                  <a:lnTo>
                    <a:pt x="76" y="51"/>
                  </a:lnTo>
                  <a:lnTo>
                    <a:pt x="83" y="38"/>
                  </a:lnTo>
                  <a:lnTo>
                    <a:pt x="83" y="13"/>
                  </a:lnTo>
                  <a:lnTo>
                    <a:pt x="89" y="32"/>
                  </a:lnTo>
                  <a:lnTo>
                    <a:pt x="95" y="0"/>
                  </a:lnTo>
                  <a:lnTo>
                    <a:pt x="95" y="19"/>
                  </a:lnTo>
                  <a:lnTo>
                    <a:pt x="102" y="51"/>
                  </a:lnTo>
                  <a:lnTo>
                    <a:pt x="102" y="57"/>
                  </a:lnTo>
                  <a:lnTo>
                    <a:pt x="108" y="25"/>
                  </a:lnTo>
                  <a:lnTo>
                    <a:pt x="108" y="19"/>
                  </a:lnTo>
                  <a:lnTo>
                    <a:pt x="114" y="44"/>
                  </a:lnTo>
                  <a:lnTo>
                    <a:pt x="114" y="13"/>
                  </a:lnTo>
                  <a:lnTo>
                    <a:pt x="121" y="6"/>
                  </a:lnTo>
                  <a:lnTo>
                    <a:pt x="121" y="19"/>
                  </a:lnTo>
                  <a:lnTo>
                    <a:pt x="127" y="25"/>
                  </a:lnTo>
                  <a:lnTo>
                    <a:pt x="133" y="19"/>
                  </a:lnTo>
                  <a:lnTo>
                    <a:pt x="133" y="6"/>
                  </a:lnTo>
                  <a:lnTo>
                    <a:pt x="133" y="13"/>
                  </a:lnTo>
                  <a:lnTo>
                    <a:pt x="140" y="6"/>
                  </a:lnTo>
                  <a:lnTo>
                    <a:pt x="140" y="25"/>
                  </a:lnTo>
                  <a:lnTo>
                    <a:pt x="146" y="6"/>
                  </a:lnTo>
                  <a:lnTo>
                    <a:pt x="146" y="19"/>
                  </a:lnTo>
                  <a:lnTo>
                    <a:pt x="153" y="38"/>
                  </a:lnTo>
                  <a:lnTo>
                    <a:pt x="153" y="25"/>
                  </a:lnTo>
                  <a:lnTo>
                    <a:pt x="159" y="32"/>
                  </a:lnTo>
                  <a:lnTo>
                    <a:pt x="159" y="13"/>
                  </a:lnTo>
                  <a:lnTo>
                    <a:pt x="165" y="0"/>
                  </a:lnTo>
                  <a:lnTo>
                    <a:pt x="165" y="19"/>
                  </a:lnTo>
                  <a:lnTo>
                    <a:pt x="172" y="63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252" name="Freeform 141"/>
            <p:cNvSpPr>
              <a:spLocks noChangeAspect="1"/>
            </p:cNvSpPr>
            <p:nvPr/>
          </p:nvSpPr>
          <p:spPr bwMode="auto">
            <a:xfrm>
              <a:off x="2554" y="2342"/>
              <a:ext cx="433" cy="82"/>
            </a:xfrm>
            <a:custGeom>
              <a:avLst/>
              <a:gdLst>
                <a:gd name="T0" fmla="*/ 0 w 433"/>
                <a:gd name="T1" fmla="*/ 44 h 82"/>
                <a:gd name="T2" fmla="*/ 13 w 433"/>
                <a:gd name="T3" fmla="*/ 50 h 82"/>
                <a:gd name="T4" fmla="*/ 19 w 433"/>
                <a:gd name="T5" fmla="*/ 38 h 82"/>
                <a:gd name="T6" fmla="*/ 32 w 433"/>
                <a:gd name="T7" fmla="*/ 12 h 82"/>
                <a:gd name="T8" fmla="*/ 38 w 433"/>
                <a:gd name="T9" fmla="*/ 25 h 82"/>
                <a:gd name="T10" fmla="*/ 51 w 433"/>
                <a:gd name="T11" fmla="*/ 31 h 82"/>
                <a:gd name="T12" fmla="*/ 64 w 433"/>
                <a:gd name="T13" fmla="*/ 44 h 82"/>
                <a:gd name="T14" fmla="*/ 70 w 433"/>
                <a:gd name="T15" fmla="*/ 44 h 82"/>
                <a:gd name="T16" fmla="*/ 83 w 433"/>
                <a:gd name="T17" fmla="*/ 50 h 82"/>
                <a:gd name="T18" fmla="*/ 89 w 433"/>
                <a:gd name="T19" fmla="*/ 44 h 82"/>
                <a:gd name="T20" fmla="*/ 102 w 433"/>
                <a:gd name="T21" fmla="*/ 38 h 82"/>
                <a:gd name="T22" fmla="*/ 108 w 433"/>
                <a:gd name="T23" fmla="*/ 63 h 82"/>
                <a:gd name="T24" fmla="*/ 121 w 433"/>
                <a:gd name="T25" fmla="*/ 63 h 82"/>
                <a:gd name="T26" fmla="*/ 134 w 433"/>
                <a:gd name="T27" fmla="*/ 69 h 82"/>
                <a:gd name="T28" fmla="*/ 140 w 433"/>
                <a:gd name="T29" fmla="*/ 44 h 82"/>
                <a:gd name="T30" fmla="*/ 153 w 433"/>
                <a:gd name="T31" fmla="*/ 38 h 82"/>
                <a:gd name="T32" fmla="*/ 159 w 433"/>
                <a:gd name="T33" fmla="*/ 44 h 82"/>
                <a:gd name="T34" fmla="*/ 172 w 433"/>
                <a:gd name="T35" fmla="*/ 31 h 82"/>
                <a:gd name="T36" fmla="*/ 185 w 433"/>
                <a:gd name="T37" fmla="*/ 25 h 82"/>
                <a:gd name="T38" fmla="*/ 197 w 433"/>
                <a:gd name="T39" fmla="*/ 19 h 82"/>
                <a:gd name="T40" fmla="*/ 204 w 433"/>
                <a:gd name="T41" fmla="*/ 19 h 82"/>
                <a:gd name="T42" fmla="*/ 216 w 433"/>
                <a:gd name="T43" fmla="*/ 6 h 82"/>
                <a:gd name="T44" fmla="*/ 223 w 433"/>
                <a:gd name="T45" fmla="*/ 0 h 82"/>
                <a:gd name="T46" fmla="*/ 229 w 433"/>
                <a:gd name="T47" fmla="*/ 19 h 82"/>
                <a:gd name="T48" fmla="*/ 235 w 433"/>
                <a:gd name="T49" fmla="*/ 12 h 82"/>
                <a:gd name="T50" fmla="*/ 255 w 433"/>
                <a:gd name="T51" fmla="*/ 6 h 82"/>
                <a:gd name="T52" fmla="*/ 261 w 433"/>
                <a:gd name="T53" fmla="*/ 12 h 82"/>
                <a:gd name="T54" fmla="*/ 274 w 433"/>
                <a:gd name="T55" fmla="*/ 38 h 82"/>
                <a:gd name="T56" fmla="*/ 280 w 433"/>
                <a:gd name="T57" fmla="*/ 38 h 82"/>
                <a:gd name="T58" fmla="*/ 293 w 433"/>
                <a:gd name="T59" fmla="*/ 25 h 82"/>
                <a:gd name="T60" fmla="*/ 299 w 433"/>
                <a:gd name="T61" fmla="*/ 25 h 82"/>
                <a:gd name="T62" fmla="*/ 312 w 433"/>
                <a:gd name="T63" fmla="*/ 25 h 82"/>
                <a:gd name="T64" fmla="*/ 325 w 433"/>
                <a:gd name="T65" fmla="*/ 19 h 82"/>
                <a:gd name="T66" fmla="*/ 331 w 433"/>
                <a:gd name="T67" fmla="*/ 25 h 82"/>
                <a:gd name="T68" fmla="*/ 344 w 433"/>
                <a:gd name="T69" fmla="*/ 31 h 82"/>
                <a:gd name="T70" fmla="*/ 369 w 433"/>
                <a:gd name="T71" fmla="*/ 31 h 82"/>
                <a:gd name="T72" fmla="*/ 375 w 433"/>
                <a:gd name="T73" fmla="*/ 12 h 82"/>
                <a:gd name="T74" fmla="*/ 388 w 433"/>
                <a:gd name="T75" fmla="*/ 19 h 82"/>
                <a:gd name="T76" fmla="*/ 394 w 433"/>
                <a:gd name="T77" fmla="*/ 44 h 82"/>
                <a:gd name="T78" fmla="*/ 407 w 433"/>
                <a:gd name="T79" fmla="*/ 44 h 82"/>
                <a:gd name="T80" fmla="*/ 414 w 433"/>
                <a:gd name="T81" fmla="*/ 38 h 82"/>
                <a:gd name="T82" fmla="*/ 433 w 433"/>
                <a:gd name="T83" fmla="*/ 25 h 8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33"/>
                <a:gd name="T127" fmla="*/ 0 h 82"/>
                <a:gd name="T128" fmla="*/ 433 w 433"/>
                <a:gd name="T129" fmla="*/ 82 h 8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33" h="82">
                  <a:moveTo>
                    <a:pt x="0" y="38"/>
                  </a:moveTo>
                  <a:lnTo>
                    <a:pt x="0" y="50"/>
                  </a:lnTo>
                  <a:lnTo>
                    <a:pt x="0" y="44"/>
                  </a:lnTo>
                  <a:lnTo>
                    <a:pt x="7" y="31"/>
                  </a:lnTo>
                  <a:lnTo>
                    <a:pt x="13" y="25"/>
                  </a:lnTo>
                  <a:lnTo>
                    <a:pt x="13" y="50"/>
                  </a:lnTo>
                  <a:lnTo>
                    <a:pt x="13" y="44"/>
                  </a:lnTo>
                  <a:lnTo>
                    <a:pt x="19" y="31"/>
                  </a:lnTo>
                  <a:lnTo>
                    <a:pt x="19" y="38"/>
                  </a:lnTo>
                  <a:lnTo>
                    <a:pt x="26" y="25"/>
                  </a:lnTo>
                  <a:lnTo>
                    <a:pt x="32" y="31"/>
                  </a:lnTo>
                  <a:lnTo>
                    <a:pt x="32" y="12"/>
                  </a:lnTo>
                  <a:lnTo>
                    <a:pt x="32" y="44"/>
                  </a:lnTo>
                  <a:lnTo>
                    <a:pt x="38" y="44"/>
                  </a:lnTo>
                  <a:lnTo>
                    <a:pt x="38" y="25"/>
                  </a:lnTo>
                  <a:lnTo>
                    <a:pt x="45" y="44"/>
                  </a:lnTo>
                  <a:lnTo>
                    <a:pt x="45" y="50"/>
                  </a:lnTo>
                  <a:lnTo>
                    <a:pt x="51" y="31"/>
                  </a:lnTo>
                  <a:lnTo>
                    <a:pt x="57" y="25"/>
                  </a:lnTo>
                  <a:lnTo>
                    <a:pt x="57" y="31"/>
                  </a:lnTo>
                  <a:lnTo>
                    <a:pt x="64" y="44"/>
                  </a:lnTo>
                  <a:lnTo>
                    <a:pt x="64" y="12"/>
                  </a:lnTo>
                  <a:lnTo>
                    <a:pt x="70" y="38"/>
                  </a:lnTo>
                  <a:lnTo>
                    <a:pt x="70" y="44"/>
                  </a:lnTo>
                  <a:lnTo>
                    <a:pt x="77" y="31"/>
                  </a:lnTo>
                  <a:lnTo>
                    <a:pt x="77" y="25"/>
                  </a:lnTo>
                  <a:lnTo>
                    <a:pt x="83" y="50"/>
                  </a:lnTo>
                  <a:lnTo>
                    <a:pt x="83" y="44"/>
                  </a:lnTo>
                  <a:lnTo>
                    <a:pt x="89" y="50"/>
                  </a:lnTo>
                  <a:lnTo>
                    <a:pt x="89" y="44"/>
                  </a:lnTo>
                  <a:lnTo>
                    <a:pt x="96" y="50"/>
                  </a:lnTo>
                  <a:lnTo>
                    <a:pt x="102" y="44"/>
                  </a:lnTo>
                  <a:lnTo>
                    <a:pt x="102" y="38"/>
                  </a:lnTo>
                  <a:lnTo>
                    <a:pt x="102" y="44"/>
                  </a:lnTo>
                  <a:lnTo>
                    <a:pt x="108" y="50"/>
                  </a:lnTo>
                  <a:lnTo>
                    <a:pt x="108" y="63"/>
                  </a:lnTo>
                  <a:lnTo>
                    <a:pt x="115" y="82"/>
                  </a:lnTo>
                  <a:lnTo>
                    <a:pt x="115" y="57"/>
                  </a:lnTo>
                  <a:lnTo>
                    <a:pt x="121" y="63"/>
                  </a:lnTo>
                  <a:lnTo>
                    <a:pt x="127" y="69"/>
                  </a:lnTo>
                  <a:lnTo>
                    <a:pt x="127" y="76"/>
                  </a:lnTo>
                  <a:lnTo>
                    <a:pt x="134" y="69"/>
                  </a:lnTo>
                  <a:lnTo>
                    <a:pt x="134" y="63"/>
                  </a:lnTo>
                  <a:lnTo>
                    <a:pt x="140" y="50"/>
                  </a:lnTo>
                  <a:lnTo>
                    <a:pt x="140" y="44"/>
                  </a:lnTo>
                  <a:lnTo>
                    <a:pt x="146" y="57"/>
                  </a:lnTo>
                  <a:lnTo>
                    <a:pt x="146" y="50"/>
                  </a:lnTo>
                  <a:lnTo>
                    <a:pt x="153" y="38"/>
                  </a:lnTo>
                  <a:lnTo>
                    <a:pt x="153" y="50"/>
                  </a:lnTo>
                  <a:lnTo>
                    <a:pt x="159" y="57"/>
                  </a:lnTo>
                  <a:lnTo>
                    <a:pt x="159" y="44"/>
                  </a:lnTo>
                  <a:lnTo>
                    <a:pt x="166" y="44"/>
                  </a:lnTo>
                  <a:lnTo>
                    <a:pt x="172" y="25"/>
                  </a:lnTo>
                  <a:lnTo>
                    <a:pt x="172" y="31"/>
                  </a:lnTo>
                  <a:lnTo>
                    <a:pt x="178" y="25"/>
                  </a:lnTo>
                  <a:lnTo>
                    <a:pt x="178" y="38"/>
                  </a:lnTo>
                  <a:lnTo>
                    <a:pt x="185" y="25"/>
                  </a:lnTo>
                  <a:lnTo>
                    <a:pt x="185" y="19"/>
                  </a:lnTo>
                  <a:lnTo>
                    <a:pt x="191" y="12"/>
                  </a:lnTo>
                  <a:lnTo>
                    <a:pt x="197" y="19"/>
                  </a:lnTo>
                  <a:lnTo>
                    <a:pt x="204" y="25"/>
                  </a:lnTo>
                  <a:lnTo>
                    <a:pt x="204" y="12"/>
                  </a:lnTo>
                  <a:lnTo>
                    <a:pt x="204" y="19"/>
                  </a:lnTo>
                  <a:lnTo>
                    <a:pt x="210" y="25"/>
                  </a:lnTo>
                  <a:lnTo>
                    <a:pt x="210" y="19"/>
                  </a:lnTo>
                  <a:lnTo>
                    <a:pt x="216" y="6"/>
                  </a:lnTo>
                  <a:lnTo>
                    <a:pt x="216" y="25"/>
                  </a:lnTo>
                  <a:lnTo>
                    <a:pt x="216" y="6"/>
                  </a:lnTo>
                  <a:lnTo>
                    <a:pt x="223" y="0"/>
                  </a:lnTo>
                  <a:lnTo>
                    <a:pt x="223" y="12"/>
                  </a:lnTo>
                  <a:lnTo>
                    <a:pt x="229" y="6"/>
                  </a:lnTo>
                  <a:lnTo>
                    <a:pt x="229" y="19"/>
                  </a:lnTo>
                  <a:lnTo>
                    <a:pt x="235" y="12"/>
                  </a:lnTo>
                  <a:lnTo>
                    <a:pt x="235" y="6"/>
                  </a:lnTo>
                  <a:lnTo>
                    <a:pt x="235" y="12"/>
                  </a:lnTo>
                  <a:lnTo>
                    <a:pt x="242" y="19"/>
                  </a:lnTo>
                  <a:lnTo>
                    <a:pt x="248" y="19"/>
                  </a:lnTo>
                  <a:lnTo>
                    <a:pt x="255" y="6"/>
                  </a:lnTo>
                  <a:lnTo>
                    <a:pt x="255" y="19"/>
                  </a:lnTo>
                  <a:lnTo>
                    <a:pt x="255" y="6"/>
                  </a:lnTo>
                  <a:lnTo>
                    <a:pt x="261" y="12"/>
                  </a:lnTo>
                  <a:lnTo>
                    <a:pt x="267" y="31"/>
                  </a:lnTo>
                  <a:lnTo>
                    <a:pt x="267" y="12"/>
                  </a:lnTo>
                  <a:lnTo>
                    <a:pt x="274" y="38"/>
                  </a:lnTo>
                  <a:lnTo>
                    <a:pt x="274" y="25"/>
                  </a:lnTo>
                  <a:lnTo>
                    <a:pt x="280" y="12"/>
                  </a:lnTo>
                  <a:lnTo>
                    <a:pt x="280" y="38"/>
                  </a:lnTo>
                  <a:lnTo>
                    <a:pt x="286" y="38"/>
                  </a:lnTo>
                  <a:lnTo>
                    <a:pt x="286" y="25"/>
                  </a:lnTo>
                  <a:lnTo>
                    <a:pt x="293" y="25"/>
                  </a:lnTo>
                  <a:lnTo>
                    <a:pt x="293" y="12"/>
                  </a:lnTo>
                  <a:lnTo>
                    <a:pt x="305" y="25"/>
                  </a:lnTo>
                  <a:lnTo>
                    <a:pt x="299" y="25"/>
                  </a:lnTo>
                  <a:lnTo>
                    <a:pt x="305" y="38"/>
                  </a:lnTo>
                  <a:lnTo>
                    <a:pt x="312" y="38"/>
                  </a:lnTo>
                  <a:lnTo>
                    <a:pt x="312" y="25"/>
                  </a:lnTo>
                  <a:lnTo>
                    <a:pt x="318" y="38"/>
                  </a:lnTo>
                  <a:lnTo>
                    <a:pt x="318" y="25"/>
                  </a:lnTo>
                  <a:lnTo>
                    <a:pt x="325" y="19"/>
                  </a:lnTo>
                  <a:lnTo>
                    <a:pt x="325" y="38"/>
                  </a:lnTo>
                  <a:lnTo>
                    <a:pt x="331" y="31"/>
                  </a:lnTo>
                  <a:lnTo>
                    <a:pt x="331" y="25"/>
                  </a:lnTo>
                  <a:lnTo>
                    <a:pt x="337" y="12"/>
                  </a:lnTo>
                  <a:lnTo>
                    <a:pt x="337" y="38"/>
                  </a:lnTo>
                  <a:lnTo>
                    <a:pt x="344" y="31"/>
                  </a:lnTo>
                  <a:lnTo>
                    <a:pt x="350" y="31"/>
                  </a:lnTo>
                  <a:lnTo>
                    <a:pt x="356" y="19"/>
                  </a:lnTo>
                  <a:lnTo>
                    <a:pt x="369" y="31"/>
                  </a:lnTo>
                  <a:lnTo>
                    <a:pt x="369" y="44"/>
                  </a:lnTo>
                  <a:lnTo>
                    <a:pt x="375" y="44"/>
                  </a:lnTo>
                  <a:lnTo>
                    <a:pt x="375" y="12"/>
                  </a:lnTo>
                  <a:lnTo>
                    <a:pt x="382" y="25"/>
                  </a:lnTo>
                  <a:lnTo>
                    <a:pt x="382" y="31"/>
                  </a:lnTo>
                  <a:lnTo>
                    <a:pt x="388" y="19"/>
                  </a:lnTo>
                  <a:lnTo>
                    <a:pt x="388" y="57"/>
                  </a:lnTo>
                  <a:lnTo>
                    <a:pt x="394" y="31"/>
                  </a:lnTo>
                  <a:lnTo>
                    <a:pt x="394" y="44"/>
                  </a:lnTo>
                  <a:lnTo>
                    <a:pt x="401" y="44"/>
                  </a:lnTo>
                  <a:lnTo>
                    <a:pt x="401" y="57"/>
                  </a:lnTo>
                  <a:lnTo>
                    <a:pt x="407" y="44"/>
                  </a:lnTo>
                  <a:lnTo>
                    <a:pt x="407" y="31"/>
                  </a:lnTo>
                  <a:lnTo>
                    <a:pt x="414" y="19"/>
                  </a:lnTo>
                  <a:lnTo>
                    <a:pt x="414" y="38"/>
                  </a:lnTo>
                  <a:lnTo>
                    <a:pt x="420" y="31"/>
                  </a:lnTo>
                  <a:lnTo>
                    <a:pt x="420" y="63"/>
                  </a:lnTo>
                  <a:lnTo>
                    <a:pt x="433" y="25"/>
                  </a:lnTo>
                  <a:lnTo>
                    <a:pt x="426" y="25"/>
                  </a:lnTo>
                  <a:lnTo>
                    <a:pt x="433" y="31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253" name="Freeform 142"/>
            <p:cNvSpPr>
              <a:spLocks noChangeAspect="1"/>
            </p:cNvSpPr>
            <p:nvPr/>
          </p:nvSpPr>
          <p:spPr bwMode="auto">
            <a:xfrm>
              <a:off x="2987" y="2342"/>
              <a:ext cx="451" cy="57"/>
            </a:xfrm>
            <a:custGeom>
              <a:avLst/>
              <a:gdLst>
                <a:gd name="T0" fmla="*/ 6 w 451"/>
                <a:gd name="T1" fmla="*/ 44 h 57"/>
                <a:gd name="T2" fmla="*/ 19 w 451"/>
                <a:gd name="T3" fmla="*/ 25 h 57"/>
                <a:gd name="T4" fmla="*/ 25 w 451"/>
                <a:gd name="T5" fmla="*/ 25 h 57"/>
                <a:gd name="T6" fmla="*/ 38 w 451"/>
                <a:gd name="T7" fmla="*/ 44 h 57"/>
                <a:gd name="T8" fmla="*/ 51 w 451"/>
                <a:gd name="T9" fmla="*/ 25 h 57"/>
                <a:gd name="T10" fmla="*/ 57 w 451"/>
                <a:gd name="T11" fmla="*/ 19 h 57"/>
                <a:gd name="T12" fmla="*/ 70 w 451"/>
                <a:gd name="T13" fmla="*/ 44 h 57"/>
                <a:gd name="T14" fmla="*/ 76 w 451"/>
                <a:gd name="T15" fmla="*/ 25 h 57"/>
                <a:gd name="T16" fmla="*/ 95 w 451"/>
                <a:gd name="T17" fmla="*/ 38 h 57"/>
                <a:gd name="T18" fmla="*/ 108 w 451"/>
                <a:gd name="T19" fmla="*/ 12 h 57"/>
                <a:gd name="T20" fmla="*/ 114 w 451"/>
                <a:gd name="T21" fmla="*/ 25 h 57"/>
                <a:gd name="T22" fmla="*/ 127 w 451"/>
                <a:gd name="T23" fmla="*/ 50 h 57"/>
                <a:gd name="T24" fmla="*/ 140 w 451"/>
                <a:gd name="T25" fmla="*/ 25 h 57"/>
                <a:gd name="T26" fmla="*/ 146 w 451"/>
                <a:gd name="T27" fmla="*/ 50 h 57"/>
                <a:gd name="T28" fmla="*/ 159 w 451"/>
                <a:gd name="T29" fmla="*/ 31 h 57"/>
                <a:gd name="T30" fmla="*/ 171 w 451"/>
                <a:gd name="T31" fmla="*/ 31 h 57"/>
                <a:gd name="T32" fmla="*/ 178 w 451"/>
                <a:gd name="T33" fmla="*/ 12 h 57"/>
                <a:gd name="T34" fmla="*/ 197 w 451"/>
                <a:gd name="T35" fmla="*/ 38 h 57"/>
                <a:gd name="T36" fmla="*/ 197 w 451"/>
                <a:gd name="T37" fmla="*/ 31 h 57"/>
                <a:gd name="T38" fmla="*/ 210 w 451"/>
                <a:gd name="T39" fmla="*/ 38 h 57"/>
                <a:gd name="T40" fmla="*/ 222 w 451"/>
                <a:gd name="T41" fmla="*/ 25 h 57"/>
                <a:gd name="T42" fmla="*/ 229 w 451"/>
                <a:gd name="T43" fmla="*/ 6 h 57"/>
                <a:gd name="T44" fmla="*/ 241 w 451"/>
                <a:gd name="T45" fmla="*/ 44 h 57"/>
                <a:gd name="T46" fmla="*/ 254 w 451"/>
                <a:gd name="T47" fmla="*/ 6 h 57"/>
                <a:gd name="T48" fmla="*/ 267 w 451"/>
                <a:gd name="T49" fmla="*/ 25 h 57"/>
                <a:gd name="T50" fmla="*/ 279 w 451"/>
                <a:gd name="T51" fmla="*/ 12 h 57"/>
                <a:gd name="T52" fmla="*/ 286 w 451"/>
                <a:gd name="T53" fmla="*/ 31 h 57"/>
                <a:gd name="T54" fmla="*/ 299 w 451"/>
                <a:gd name="T55" fmla="*/ 12 h 57"/>
                <a:gd name="T56" fmla="*/ 311 w 451"/>
                <a:gd name="T57" fmla="*/ 38 h 57"/>
                <a:gd name="T58" fmla="*/ 318 w 451"/>
                <a:gd name="T59" fmla="*/ 31 h 57"/>
                <a:gd name="T60" fmla="*/ 337 w 451"/>
                <a:gd name="T61" fmla="*/ 25 h 57"/>
                <a:gd name="T62" fmla="*/ 343 w 451"/>
                <a:gd name="T63" fmla="*/ 6 h 57"/>
                <a:gd name="T64" fmla="*/ 349 w 451"/>
                <a:gd name="T65" fmla="*/ 6 h 57"/>
                <a:gd name="T66" fmla="*/ 362 w 451"/>
                <a:gd name="T67" fmla="*/ 19 h 57"/>
                <a:gd name="T68" fmla="*/ 369 w 451"/>
                <a:gd name="T69" fmla="*/ 38 h 57"/>
                <a:gd name="T70" fmla="*/ 381 w 451"/>
                <a:gd name="T71" fmla="*/ 31 h 57"/>
                <a:gd name="T72" fmla="*/ 388 w 451"/>
                <a:gd name="T73" fmla="*/ 44 h 57"/>
                <a:gd name="T74" fmla="*/ 400 w 451"/>
                <a:gd name="T75" fmla="*/ 19 h 57"/>
                <a:gd name="T76" fmla="*/ 413 w 451"/>
                <a:gd name="T77" fmla="*/ 50 h 57"/>
                <a:gd name="T78" fmla="*/ 419 w 451"/>
                <a:gd name="T79" fmla="*/ 38 h 57"/>
                <a:gd name="T80" fmla="*/ 432 w 451"/>
                <a:gd name="T81" fmla="*/ 31 h 57"/>
                <a:gd name="T82" fmla="*/ 445 w 451"/>
                <a:gd name="T83" fmla="*/ 31 h 5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1"/>
                <a:gd name="T127" fmla="*/ 0 h 57"/>
                <a:gd name="T128" fmla="*/ 451 w 451"/>
                <a:gd name="T129" fmla="*/ 57 h 5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1" h="57">
                  <a:moveTo>
                    <a:pt x="0" y="31"/>
                  </a:moveTo>
                  <a:lnTo>
                    <a:pt x="6" y="12"/>
                  </a:lnTo>
                  <a:lnTo>
                    <a:pt x="6" y="44"/>
                  </a:lnTo>
                  <a:lnTo>
                    <a:pt x="12" y="31"/>
                  </a:lnTo>
                  <a:lnTo>
                    <a:pt x="12" y="19"/>
                  </a:lnTo>
                  <a:lnTo>
                    <a:pt x="19" y="25"/>
                  </a:lnTo>
                  <a:lnTo>
                    <a:pt x="19" y="19"/>
                  </a:lnTo>
                  <a:lnTo>
                    <a:pt x="25" y="31"/>
                  </a:lnTo>
                  <a:lnTo>
                    <a:pt x="25" y="25"/>
                  </a:lnTo>
                  <a:lnTo>
                    <a:pt x="31" y="31"/>
                  </a:lnTo>
                  <a:lnTo>
                    <a:pt x="38" y="31"/>
                  </a:lnTo>
                  <a:lnTo>
                    <a:pt x="38" y="44"/>
                  </a:lnTo>
                  <a:lnTo>
                    <a:pt x="44" y="38"/>
                  </a:lnTo>
                  <a:lnTo>
                    <a:pt x="51" y="31"/>
                  </a:lnTo>
                  <a:lnTo>
                    <a:pt x="51" y="25"/>
                  </a:lnTo>
                  <a:lnTo>
                    <a:pt x="57" y="19"/>
                  </a:lnTo>
                  <a:lnTo>
                    <a:pt x="57" y="12"/>
                  </a:lnTo>
                  <a:lnTo>
                    <a:pt x="57" y="19"/>
                  </a:lnTo>
                  <a:lnTo>
                    <a:pt x="63" y="31"/>
                  </a:lnTo>
                  <a:lnTo>
                    <a:pt x="63" y="44"/>
                  </a:lnTo>
                  <a:lnTo>
                    <a:pt x="70" y="44"/>
                  </a:lnTo>
                  <a:lnTo>
                    <a:pt x="70" y="25"/>
                  </a:lnTo>
                  <a:lnTo>
                    <a:pt x="82" y="25"/>
                  </a:lnTo>
                  <a:lnTo>
                    <a:pt x="76" y="25"/>
                  </a:lnTo>
                  <a:lnTo>
                    <a:pt x="82" y="31"/>
                  </a:lnTo>
                  <a:lnTo>
                    <a:pt x="89" y="31"/>
                  </a:lnTo>
                  <a:lnTo>
                    <a:pt x="95" y="38"/>
                  </a:lnTo>
                  <a:lnTo>
                    <a:pt x="95" y="31"/>
                  </a:lnTo>
                  <a:lnTo>
                    <a:pt x="101" y="19"/>
                  </a:lnTo>
                  <a:lnTo>
                    <a:pt x="108" y="12"/>
                  </a:lnTo>
                  <a:lnTo>
                    <a:pt x="108" y="19"/>
                  </a:lnTo>
                  <a:lnTo>
                    <a:pt x="114" y="31"/>
                  </a:lnTo>
                  <a:lnTo>
                    <a:pt x="114" y="25"/>
                  </a:lnTo>
                  <a:lnTo>
                    <a:pt x="120" y="44"/>
                  </a:lnTo>
                  <a:lnTo>
                    <a:pt x="120" y="57"/>
                  </a:lnTo>
                  <a:lnTo>
                    <a:pt x="127" y="50"/>
                  </a:lnTo>
                  <a:lnTo>
                    <a:pt x="127" y="38"/>
                  </a:lnTo>
                  <a:lnTo>
                    <a:pt x="133" y="25"/>
                  </a:lnTo>
                  <a:lnTo>
                    <a:pt x="140" y="25"/>
                  </a:lnTo>
                  <a:lnTo>
                    <a:pt x="140" y="38"/>
                  </a:lnTo>
                  <a:lnTo>
                    <a:pt x="146" y="44"/>
                  </a:lnTo>
                  <a:lnTo>
                    <a:pt x="146" y="50"/>
                  </a:lnTo>
                  <a:lnTo>
                    <a:pt x="146" y="44"/>
                  </a:lnTo>
                  <a:lnTo>
                    <a:pt x="152" y="38"/>
                  </a:lnTo>
                  <a:lnTo>
                    <a:pt x="159" y="31"/>
                  </a:lnTo>
                  <a:lnTo>
                    <a:pt x="159" y="50"/>
                  </a:lnTo>
                  <a:lnTo>
                    <a:pt x="165" y="38"/>
                  </a:lnTo>
                  <a:lnTo>
                    <a:pt x="171" y="31"/>
                  </a:lnTo>
                  <a:lnTo>
                    <a:pt x="171" y="25"/>
                  </a:lnTo>
                  <a:lnTo>
                    <a:pt x="178" y="31"/>
                  </a:lnTo>
                  <a:lnTo>
                    <a:pt x="178" y="12"/>
                  </a:lnTo>
                  <a:lnTo>
                    <a:pt x="178" y="25"/>
                  </a:lnTo>
                  <a:lnTo>
                    <a:pt x="184" y="19"/>
                  </a:lnTo>
                  <a:lnTo>
                    <a:pt x="197" y="38"/>
                  </a:lnTo>
                  <a:lnTo>
                    <a:pt x="190" y="38"/>
                  </a:lnTo>
                  <a:lnTo>
                    <a:pt x="197" y="25"/>
                  </a:lnTo>
                  <a:lnTo>
                    <a:pt x="197" y="31"/>
                  </a:lnTo>
                  <a:lnTo>
                    <a:pt x="203" y="38"/>
                  </a:lnTo>
                  <a:lnTo>
                    <a:pt x="210" y="57"/>
                  </a:lnTo>
                  <a:lnTo>
                    <a:pt x="210" y="38"/>
                  </a:lnTo>
                  <a:lnTo>
                    <a:pt x="216" y="57"/>
                  </a:lnTo>
                  <a:lnTo>
                    <a:pt x="216" y="38"/>
                  </a:lnTo>
                  <a:lnTo>
                    <a:pt x="222" y="25"/>
                  </a:lnTo>
                  <a:lnTo>
                    <a:pt x="222" y="6"/>
                  </a:lnTo>
                  <a:lnTo>
                    <a:pt x="229" y="19"/>
                  </a:lnTo>
                  <a:lnTo>
                    <a:pt x="229" y="6"/>
                  </a:lnTo>
                  <a:lnTo>
                    <a:pt x="235" y="12"/>
                  </a:lnTo>
                  <a:lnTo>
                    <a:pt x="241" y="38"/>
                  </a:lnTo>
                  <a:lnTo>
                    <a:pt x="241" y="44"/>
                  </a:lnTo>
                  <a:lnTo>
                    <a:pt x="248" y="12"/>
                  </a:lnTo>
                  <a:lnTo>
                    <a:pt x="248" y="0"/>
                  </a:lnTo>
                  <a:lnTo>
                    <a:pt x="254" y="6"/>
                  </a:lnTo>
                  <a:lnTo>
                    <a:pt x="260" y="0"/>
                  </a:lnTo>
                  <a:lnTo>
                    <a:pt x="260" y="25"/>
                  </a:lnTo>
                  <a:lnTo>
                    <a:pt x="267" y="25"/>
                  </a:lnTo>
                  <a:lnTo>
                    <a:pt x="273" y="38"/>
                  </a:lnTo>
                  <a:lnTo>
                    <a:pt x="273" y="25"/>
                  </a:lnTo>
                  <a:lnTo>
                    <a:pt x="279" y="12"/>
                  </a:lnTo>
                  <a:lnTo>
                    <a:pt x="279" y="31"/>
                  </a:lnTo>
                  <a:lnTo>
                    <a:pt x="286" y="38"/>
                  </a:lnTo>
                  <a:lnTo>
                    <a:pt x="286" y="31"/>
                  </a:lnTo>
                  <a:lnTo>
                    <a:pt x="299" y="31"/>
                  </a:lnTo>
                  <a:lnTo>
                    <a:pt x="292" y="31"/>
                  </a:lnTo>
                  <a:lnTo>
                    <a:pt x="299" y="12"/>
                  </a:lnTo>
                  <a:lnTo>
                    <a:pt x="305" y="25"/>
                  </a:lnTo>
                  <a:lnTo>
                    <a:pt x="305" y="19"/>
                  </a:lnTo>
                  <a:lnTo>
                    <a:pt x="311" y="38"/>
                  </a:lnTo>
                  <a:lnTo>
                    <a:pt x="311" y="50"/>
                  </a:lnTo>
                  <a:lnTo>
                    <a:pt x="318" y="44"/>
                  </a:lnTo>
                  <a:lnTo>
                    <a:pt x="318" y="31"/>
                  </a:lnTo>
                  <a:lnTo>
                    <a:pt x="324" y="25"/>
                  </a:lnTo>
                  <a:lnTo>
                    <a:pt x="324" y="12"/>
                  </a:lnTo>
                  <a:lnTo>
                    <a:pt x="337" y="25"/>
                  </a:lnTo>
                  <a:lnTo>
                    <a:pt x="337" y="31"/>
                  </a:lnTo>
                  <a:lnTo>
                    <a:pt x="343" y="25"/>
                  </a:lnTo>
                  <a:lnTo>
                    <a:pt x="343" y="6"/>
                  </a:lnTo>
                  <a:lnTo>
                    <a:pt x="349" y="12"/>
                  </a:lnTo>
                  <a:lnTo>
                    <a:pt x="349" y="25"/>
                  </a:lnTo>
                  <a:lnTo>
                    <a:pt x="349" y="6"/>
                  </a:lnTo>
                  <a:lnTo>
                    <a:pt x="362" y="38"/>
                  </a:lnTo>
                  <a:lnTo>
                    <a:pt x="356" y="38"/>
                  </a:lnTo>
                  <a:lnTo>
                    <a:pt x="362" y="19"/>
                  </a:lnTo>
                  <a:lnTo>
                    <a:pt x="369" y="25"/>
                  </a:lnTo>
                  <a:lnTo>
                    <a:pt x="369" y="12"/>
                  </a:lnTo>
                  <a:lnTo>
                    <a:pt x="369" y="38"/>
                  </a:lnTo>
                  <a:lnTo>
                    <a:pt x="375" y="31"/>
                  </a:lnTo>
                  <a:lnTo>
                    <a:pt x="375" y="0"/>
                  </a:lnTo>
                  <a:lnTo>
                    <a:pt x="381" y="31"/>
                  </a:lnTo>
                  <a:lnTo>
                    <a:pt x="381" y="19"/>
                  </a:lnTo>
                  <a:lnTo>
                    <a:pt x="388" y="50"/>
                  </a:lnTo>
                  <a:lnTo>
                    <a:pt x="388" y="44"/>
                  </a:lnTo>
                  <a:lnTo>
                    <a:pt x="394" y="50"/>
                  </a:lnTo>
                  <a:lnTo>
                    <a:pt x="394" y="25"/>
                  </a:lnTo>
                  <a:lnTo>
                    <a:pt x="400" y="19"/>
                  </a:lnTo>
                  <a:lnTo>
                    <a:pt x="407" y="50"/>
                  </a:lnTo>
                  <a:lnTo>
                    <a:pt x="407" y="57"/>
                  </a:lnTo>
                  <a:lnTo>
                    <a:pt x="413" y="50"/>
                  </a:lnTo>
                  <a:lnTo>
                    <a:pt x="413" y="25"/>
                  </a:lnTo>
                  <a:lnTo>
                    <a:pt x="419" y="31"/>
                  </a:lnTo>
                  <a:lnTo>
                    <a:pt x="419" y="38"/>
                  </a:lnTo>
                  <a:lnTo>
                    <a:pt x="426" y="31"/>
                  </a:lnTo>
                  <a:lnTo>
                    <a:pt x="432" y="38"/>
                  </a:lnTo>
                  <a:lnTo>
                    <a:pt x="432" y="31"/>
                  </a:lnTo>
                  <a:lnTo>
                    <a:pt x="438" y="50"/>
                  </a:lnTo>
                  <a:lnTo>
                    <a:pt x="438" y="38"/>
                  </a:lnTo>
                  <a:lnTo>
                    <a:pt x="445" y="31"/>
                  </a:lnTo>
                  <a:lnTo>
                    <a:pt x="451" y="44"/>
                  </a:lnTo>
                  <a:lnTo>
                    <a:pt x="451" y="50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254" name="Freeform 143"/>
            <p:cNvSpPr>
              <a:spLocks noChangeAspect="1"/>
            </p:cNvSpPr>
            <p:nvPr/>
          </p:nvSpPr>
          <p:spPr bwMode="auto">
            <a:xfrm>
              <a:off x="3438" y="2335"/>
              <a:ext cx="426" cy="76"/>
            </a:xfrm>
            <a:custGeom>
              <a:avLst/>
              <a:gdLst>
                <a:gd name="T0" fmla="*/ 7 w 426"/>
                <a:gd name="T1" fmla="*/ 45 h 76"/>
                <a:gd name="T2" fmla="*/ 13 w 426"/>
                <a:gd name="T3" fmla="*/ 70 h 76"/>
                <a:gd name="T4" fmla="*/ 19 w 426"/>
                <a:gd name="T5" fmla="*/ 57 h 76"/>
                <a:gd name="T6" fmla="*/ 32 w 426"/>
                <a:gd name="T7" fmla="*/ 32 h 76"/>
                <a:gd name="T8" fmla="*/ 38 w 426"/>
                <a:gd name="T9" fmla="*/ 45 h 76"/>
                <a:gd name="T10" fmla="*/ 51 w 426"/>
                <a:gd name="T11" fmla="*/ 51 h 76"/>
                <a:gd name="T12" fmla="*/ 70 w 426"/>
                <a:gd name="T13" fmla="*/ 26 h 76"/>
                <a:gd name="T14" fmla="*/ 77 w 426"/>
                <a:gd name="T15" fmla="*/ 32 h 76"/>
                <a:gd name="T16" fmla="*/ 83 w 426"/>
                <a:gd name="T17" fmla="*/ 26 h 76"/>
                <a:gd name="T18" fmla="*/ 96 w 426"/>
                <a:gd name="T19" fmla="*/ 45 h 76"/>
                <a:gd name="T20" fmla="*/ 102 w 426"/>
                <a:gd name="T21" fmla="*/ 19 h 76"/>
                <a:gd name="T22" fmla="*/ 115 w 426"/>
                <a:gd name="T23" fmla="*/ 45 h 76"/>
                <a:gd name="T24" fmla="*/ 127 w 426"/>
                <a:gd name="T25" fmla="*/ 38 h 76"/>
                <a:gd name="T26" fmla="*/ 134 w 426"/>
                <a:gd name="T27" fmla="*/ 45 h 76"/>
                <a:gd name="T28" fmla="*/ 153 w 426"/>
                <a:gd name="T29" fmla="*/ 32 h 76"/>
                <a:gd name="T30" fmla="*/ 159 w 426"/>
                <a:gd name="T31" fmla="*/ 26 h 76"/>
                <a:gd name="T32" fmla="*/ 166 w 426"/>
                <a:gd name="T33" fmla="*/ 38 h 76"/>
                <a:gd name="T34" fmla="*/ 172 w 426"/>
                <a:gd name="T35" fmla="*/ 45 h 76"/>
                <a:gd name="T36" fmla="*/ 185 w 426"/>
                <a:gd name="T37" fmla="*/ 45 h 76"/>
                <a:gd name="T38" fmla="*/ 197 w 426"/>
                <a:gd name="T39" fmla="*/ 45 h 76"/>
                <a:gd name="T40" fmla="*/ 204 w 426"/>
                <a:gd name="T41" fmla="*/ 45 h 76"/>
                <a:gd name="T42" fmla="*/ 216 w 426"/>
                <a:gd name="T43" fmla="*/ 51 h 76"/>
                <a:gd name="T44" fmla="*/ 223 w 426"/>
                <a:gd name="T45" fmla="*/ 38 h 76"/>
                <a:gd name="T46" fmla="*/ 236 w 426"/>
                <a:gd name="T47" fmla="*/ 32 h 76"/>
                <a:gd name="T48" fmla="*/ 248 w 426"/>
                <a:gd name="T49" fmla="*/ 38 h 76"/>
                <a:gd name="T50" fmla="*/ 255 w 426"/>
                <a:gd name="T51" fmla="*/ 19 h 76"/>
                <a:gd name="T52" fmla="*/ 267 w 426"/>
                <a:gd name="T53" fmla="*/ 38 h 76"/>
                <a:gd name="T54" fmla="*/ 280 w 426"/>
                <a:gd name="T55" fmla="*/ 38 h 76"/>
                <a:gd name="T56" fmla="*/ 286 w 426"/>
                <a:gd name="T57" fmla="*/ 45 h 76"/>
                <a:gd name="T58" fmla="*/ 293 w 426"/>
                <a:gd name="T59" fmla="*/ 38 h 76"/>
                <a:gd name="T60" fmla="*/ 305 w 426"/>
                <a:gd name="T61" fmla="*/ 26 h 76"/>
                <a:gd name="T62" fmla="*/ 318 w 426"/>
                <a:gd name="T63" fmla="*/ 38 h 76"/>
                <a:gd name="T64" fmla="*/ 325 w 426"/>
                <a:gd name="T65" fmla="*/ 51 h 76"/>
                <a:gd name="T66" fmla="*/ 337 w 426"/>
                <a:gd name="T67" fmla="*/ 38 h 76"/>
                <a:gd name="T68" fmla="*/ 344 w 426"/>
                <a:gd name="T69" fmla="*/ 32 h 76"/>
                <a:gd name="T70" fmla="*/ 350 w 426"/>
                <a:gd name="T71" fmla="*/ 57 h 76"/>
                <a:gd name="T72" fmla="*/ 363 w 426"/>
                <a:gd name="T73" fmla="*/ 76 h 76"/>
                <a:gd name="T74" fmla="*/ 375 w 426"/>
                <a:gd name="T75" fmla="*/ 38 h 76"/>
                <a:gd name="T76" fmla="*/ 388 w 426"/>
                <a:gd name="T77" fmla="*/ 64 h 76"/>
                <a:gd name="T78" fmla="*/ 395 w 426"/>
                <a:gd name="T79" fmla="*/ 57 h 76"/>
                <a:gd name="T80" fmla="*/ 414 w 426"/>
                <a:gd name="T81" fmla="*/ 32 h 76"/>
                <a:gd name="T82" fmla="*/ 420 w 426"/>
                <a:gd name="T83" fmla="*/ 45 h 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26"/>
                <a:gd name="T127" fmla="*/ 0 h 76"/>
                <a:gd name="T128" fmla="*/ 426 w 426"/>
                <a:gd name="T129" fmla="*/ 76 h 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26" h="76">
                  <a:moveTo>
                    <a:pt x="0" y="57"/>
                  </a:moveTo>
                  <a:lnTo>
                    <a:pt x="0" y="32"/>
                  </a:lnTo>
                  <a:lnTo>
                    <a:pt x="7" y="45"/>
                  </a:lnTo>
                  <a:lnTo>
                    <a:pt x="7" y="32"/>
                  </a:lnTo>
                  <a:lnTo>
                    <a:pt x="13" y="45"/>
                  </a:lnTo>
                  <a:lnTo>
                    <a:pt x="13" y="70"/>
                  </a:lnTo>
                  <a:lnTo>
                    <a:pt x="19" y="57"/>
                  </a:lnTo>
                  <a:lnTo>
                    <a:pt x="19" y="64"/>
                  </a:lnTo>
                  <a:lnTo>
                    <a:pt x="19" y="57"/>
                  </a:lnTo>
                  <a:lnTo>
                    <a:pt x="26" y="45"/>
                  </a:lnTo>
                  <a:lnTo>
                    <a:pt x="26" y="38"/>
                  </a:lnTo>
                  <a:lnTo>
                    <a:pt x="32" y="32"/>
                  </a:lnTo>
                  <a:lnTo>
                    <a:pt x="32" y="26"/>
                  </a:lnTo>
                  <a:lnTo>
                    <a:pt x="32" y="32"/>
                  </a:lnTo>
                  <a:lnTo>
                    <a:pt x="38" y="45"/>
                  </a:lnTo>
                  <a:lnTo>
                    <a:pt x="45" y="64"/>
                  </a:lnTo>
                  <a:lnTo>
                    <a:pt x="45" y="45"/>
                  </a:lnTo>
                  <a:lnTo>
                    <a:pt x="51" y="51"/>
                  </a:lnTo>
                  <a:lnTo>
                    <a:pt x="57" y="57"/>
                  </a:lnTo>
                  <a:lnTo>
                    <a:pt x="70" y="45"/>
                  </a:lnTo>
                  <a:lnTo>
                    <a:pt x="70" y="26"/>
                  </a:lnTo>
                  <a:lnTo>
                    <a:pt x="70" y="51"/>
                  </a:lnTo>
                  <a:lnTo>
                    <a:pt x="77" y="26"/>
                  </a:lnTo>
                  <a:lnTo>
                    <a:pt x="77" y="32"/>
                  </a:lnTo>
                  <a:lnTo>
                    <a:pt x="83" y="38"/>
                  </a:lnTo>
                  <a:lnTo>
                    <a:pt x="83" y="45"/>
                  </a:lnTo>
                  <a:lnTo>
                    <a:pt x="83" y="26"/>
                  </a:lnTo>
                  <a:lnTo>
                    <a:pt x="89" y="32"/>
                  </a:lnTo>
                  <a:lnTo>
                    <a:pt x="89" y="26"/>
                  </a:lnTo>
                  <a:lnTo>
                    <a:pt x="96" y="45"/>
                  </a:lnTo>
                  <a:lnTo>
                    <a:pt x="96" y="38"/>
                  </a:lnTo>
                  <a:lnTo>
                    <a:pt x="102" y="45"/>
                  </a:lnTo>
                  <a:lnTo>
                    <a:pt x="102" y="19"/>
                  </a:lnTo>
                  <a:lnTo>
                    <a:pt x="115" y="26"/>
                  </a:lnTo>
                  <a:lnTo>
                    <a:pt x="108" y="26"/>
                  </a:lnTo>
                  <a:lnTo>
                    <a:pt x="115" y="45"/>
                  </a:lnTo>
                  <a:lnTo>
                    <a:pt x="121" y="51"/>
                  </a:lnTo>
                  <a:lnTo>
                    <a:pt x="127" y="51"/>
                  </a:lnTo>
                  <a:lnTo>
                    <a:pt x="127" y="38"/>
                  </a:lnTo>
                  <a:lnTo>
                    <a:pt x="134" y="32"/>
                  </a:lnTo>
                  <a:lnTo>
                    <a:pt x="134" y="57"/>
                  </a:lnTo>
                  <a:lnTo>
                    <a:pt x="134" y="45"/>
                  </a:lnTo>
                  <a:lnTo>
                    <a:pt x="140" y="38"/>
                  </a:lnTo>
                  <a:lnTo>
                    <a:pt x="146" y="45"/>
                  </a:lnTo>
                  <a:lnTo>
                    <a:pt x="153" y="32"/>
                  </a:lnTo>
                  <a:lnTo>
                    <a:pt x="153" y="19"/>
                  </a:lnTo>
                  <a:lnTo>
                    <a:pt x="153" y="26"/>
                  </a:lnTo>
                  <a:lnTo>
                    <a:pt x="159" y="26"/>
                  </a:lnTo>
                  <a:lnTo>
                    <a:pt x="159" y="38"/>
                  </a:lnTo>
                  <a:lnTo>
                    <a:pt x="166" y="26"/>
                  </a:lnTo>
                  <a:lnTo>
                    <a:pt x="166" y="38"/>
                  </a:lnTo>
                  <a:lnTo>
                    <a:pt x="172" y="45"/>
                  </a:lnTo>
                  <a:lnTo>
                    <a:pt x="172" y="51"/>
                  </a:lnTo>
                  <a:lnTo>
                    <a:pt x="172" y="45"/>
                  </a:lnTo>
                  <a:lnTo>
                    <a:pt x="178" y="38"/>
                  </a:lnTo>
                  <a:lnTo>
                    <a:pt x="178" y="57"/>
                  </a:lnTo>
                  <a:lnTo>
                    <a:pt x="185" y="45"/>
                  </a:lnTo>
                  <a:lnTo>
                    <a:pt x="185" y="57"/>
                  </a:lnTo>
                  <a:lnTo>
                    <a:pt x="185" y="38"/>
                  </a:lnTo>
                  <a:lnTo>
                    <a:pt x="197" y="45"/>
                  </a:lnTo>
                  <a:lnTo>
                    <a:pt x="191" y="45"/>
                  </a:lnTo>
                  <a:lnTo>
                    <a:pt x="197" y="57"/>
                  </a:lnTo>
                  <a:lnTo>
                    <a:pt x="204" y="45"/>
                  </a:lnTo>
                  <a:lnTo>
                    <a:pt x="210" y="57"/>
                  </a:lnTo>
                  <a:lnTo>
                    <a:pt x="210" y="70"/>
                  </a:lnTo>
                  <a:lnTo>
                    <a:pt x="216" y="51"/>
                  </a:lnTo>
                  <a:lnTo>
                    <a:pt x="216" y="45"/>
                  </a:lnTo>
                  <a:lnTo>
                    <a:pt x="229" y="38"/>
                  </a:lnTo>
                  <a:lnTo>
                    <a:pt x="223" y="38"/>
                  </a:lnTo>
                  <a:lnTo>
                    <a:pt x="229" y="38"/>
                  </a:lnTo>
                  <a:lnTo>
                    <a:pt x="236" y="51"/>
                  </a:lnTo>
                  <a:lnTo>
                    <a:pt x="236" y="32"/>
                  </a:lnTo>
                  <a:lnTo>
                    <a:pt x="242" y="26"/>
                  </a:lnTo>
                  <a:lnTo>
                    <a:pt x="242" y="32"/>
                  </a:lnTo>
                  <a:lnTo>
                    <a:pt x="248" y="38"/>
                  </a:lnTo>
                  <a:lnTo>
                    <a:pt x="248" y="7"/>
                  </a:lnTo>
                  <a:lnTo>
                    <a:pt x="255" y="0"/>
                  </a:lnTo>
                  <a:lnTo>
                    <a:pt x="255" y="19"/>
                  </a:lnTo>
                  <a:lnTo>
                    <a:pt x="261" y="32"/>
                  </a:lnTo>
                  <a:lnTo>
                    <a:pt x="267" y="26"/>
                  </a:lnTo>
                  <a:lnTo>
                    <a:pt x="267" y="38"/>
                  </a:lnTo>
                  <a:lnTo>
                    <a:pt x="274" y="51"/>
                  </a:lnTo>
                  <a:lnTo>
                    <a:pt x="274" y="45"/>
                  </a:lnTo>
                  <a:lnTo>
                    <a:pt x="280" y="38"/>
                  </a:lnTo>
                  <a:lnTo>
                    <a:pt x="280" y="26"/>
                  </a:lnTo>
                  <a:lnTo>
                    <a:pt x="286" y="32"/>
                  </a:lnTo>
                  <a:lnTo>
                    <a:pt x="286" y="45"/>
                  </a:lnTo>
                  <a:lnTo>
                    <a:pt x="293" y="32"/>
                  </a:lnTo>
                  <a:lnTo>
                    <a:pt x="293" y="26"/>
                  </a:lnTo>
                  <a:lnTo>
                    <a:pt x="293" y="38"/>
                  </a:lnTo>
                  <a:lnTo>
                    <a:pt x="299" y="51"/>
                  </a:lnTo>
                  <a:lnTo>
                    <a:pt x="305" y="45"/>
                  </a:lnTo>
                  <a:lnTo>
                    <a:pt x="305" y="26"/>
                  </a:lnTo>
                  <a:lnTo>
                    <a:pt x="312" y="19"/>
                  </a:lnTo>
                  <a:lnTo>
                    <a:pt x="312" y="32"/>
                  </a:lnTo>
                  <a:lnTo>
                    <a:pt x="318" y="38"/>
                  </a:lnTo>
                  <a:lnTo>
                    <a:pt x="318" y="19"/>
                  </a:lnTo>
                  <a:lnTo>
                    <a:pt x="325" y="38"/>
                  </a:lnTo>
                  <a:lnTo>
                    <a:pt x="325" y="51"/>
                  </a:lnTo>
                  <a:lnTo>
                    <a:pt x="331" y="64"/>
                  </a:lnTo>
                  <a:lnTo>
                    <a:pt x="331" y="45"/>
                  </a:lnTo>
                  <a:lnTo>
                    <a:pt x="337" y="38"/>
                  </a:lnTo>
                  <a:lnTo>
                    <a:pt x="337" y="32"/>
                  </a:lnTo>
                  <a:lnTo>
                    <a:pt x="344" y="38"/>
                  </a:lnTo>
                  <a:lnTo>
                    <a:pt x="344" y="32"/>
                  </a:lnTo>
                  <a:lnTo>
                    <a:pt x="344" y="45"/>
                  </a:lnTo>
                  <a:lnTo>
                    <a:pt x="356" y="57"/>
                  </a:lnTo>
                  <a:lnTo>
                    <a:pt x="350" y="57"/>
                  </a:lnTo>
                  <a:lnTo>
                    <a:pt x="356" y="45"/>
                  </a:lnTo>
                  <a:lnTo>
                    <a:pt x="363" y="51"/>
                  </a:lnTo>
                  <a:lnTo>
                    <a:pt x="363" y="76"/>
                  </a:lnTo>
                  <a:lnTo>
                    <a:pt x="369" y="57"/>
                  </a:lnTo>
                  <a:lnTo>
                    <a:pt x="369" y="45"/>
                  </a:lnTo>
                  <a:lnTo>
                    <a:pt x="375" y="38"/>
                  </a:lnTo>
                  <a:lnTo>
                    <a:pt x="382" y="45"/>
                  </a:lnTo>
                  <a:lnTo>
                    <a:pt x="382" y="38"/>
                  </a:lnTo>
                  <a:lnTo>
                    <a:pt x="388" y="64"/>
                  </a:lnTo>
                  <a:lnTo>
                    <a:pt x="388" y="57"/>
                  </a:lnTo>
                  <a:lnTo>
                    <a:pt x="395" y="51"/>
                  </a:lnTo>
                  <a:lnTo>
                    <a:pt x="395" y="57"/>
                  </a:lnTo>
                  <a:lnTo>
                    <a:pt x="401" y="45"/>
                  </a:lnTo>
                  <a:lnTo>
                    <a:pt x="401" y="51"/>
                  </a:lnTo>
                  <a:lnTo>
                    <a:pt x="414" y="32"/>
                  </a:lnTo>
                  <a:lnTo>
                    <a:pt x="407" y="32"/>
                  </a:lnTo>
                  <a:lnTo>
                    <a:pt x="414" y="45"/>
                  </a:lnTo>
                  <a:lnTo>
                    <a:pt x="420" y="45"/>
                  </a:lnTo>
                  <a:lnTo>
                    <a:pt x="420" y="57"/>
                  </a:lnTo>
                  <a:lnTo>
                    <a:pt x="426" y="51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255" name="Freeform 144"/>
            <p:cNvSpPr>
              <a:spLocks noChangeAspect="1"/>
            </p:cNvSpPr>
            <p:nvPr/>
          </p:nvSpPr>
          <p:spPr bwMode="auto">
            <a:xfrm>
              <a:off x="3864" y="2342"/>
              <a:ext cx="452" cy="69"/>
            </a:xfrm>
            <a:custGeom>
              <a:avLst/>
              <a:gdLst>
                <a:gd name="T0" fmla="*/ 0 w 452"/>
                <a:gd name="T1" fmla="*/ 44 h 69"/>
                <a:gd name="T2" fmla="*/ 13 w 452"/>
                <a:gd name="T3" fmla="*/ 25 h 69"/>
                <a:gd name="T4" fmla="*/ 26 w 452"/>
                <a:gd name="T5" fmla="*/ 50 h 69"/>
                <a:gd name="T6" fmla="*/ 32 w 452"/>
                <a:gd name="T7" fmla="*/ 25 h 69"/>
                <a:gd name="T8" fmla="*/ 45 w 452"/>
                <a:gd name="T9" fmla="*/ 69 h 69"/>
                <a:gd name="T10" fmla="*/ 51 w 452"/>
                <a:gd name="T11" fmla="*/ 44 h 69"/>
                <a:gd name="T12" fmla="*/ 64 w 452"/>
                <a:gd name="T13" fmla="*/ 38 h 69"/>
                <a:gd name="T14" fmla="*/ 70 w 452"/>
                <a:gd name="T15" fmla="*/ 31 h 69"/>
                <a:gd name="T16" fmla="*/ 89 w 452"/>
                <a:gd name="T17" fmla="*/ 19 h 69"/>
                <a:gd name="T18" fmla="*/ 102 w 452"/>
                <a:gd name="T19" fmla="*/ 31 h 69"/>
                <a:gd name="T20" fmla="*/ 108 w 452"/>
                <a:gd name="T21" fmla="*/ 69 h 69"/>
                <a:gd name="T22" fmla="*/ 121 w 452"/>
                <a:gd name="T23" fmla="*/ 44 h 69"/>
                <a:gd name="T24" fmla="*/ 134 w 452"/>
                <a:gd name="T25" fmla="*/ 50 h 69"/>
                <a:gd name="T26" fmla="*/ 147 w 452"/>
                <a:gd name="T27" fmla="*/ 44 h 69"/>
                <a:gd name="T28" fmla="*/ 159 w 452"/>
                <a:gd name="T29" fmla="*/ 38 h 69"/>
                <a:gd name="T30" fmla="*/ 172 w 452"/>
                <a:gd name="T31" fmla="*/ 69 h 69"/>
                <a:gd name="T32" fmla="*/ 178 w 452"/>
                <a:gd name="T33" fmla="*/ 25 h 69"/>
                <a:gd name="T34" fmla="*/ 191 w 452"/>
                <a:gd name="T35" fmla="*/ 50 h 69"/>
                <a:gd name="T36" fmla="*/ 204 w 452"/>
                <a:gd name="T37" fmla="*/ 63 h 69"/>
                <a:gd name="T38" fmla="*/ 217 w 452"/>
                <a:gd name="T39" fmla="*/ 44 h 69"/>
                <a:gd name="T40" fmla="*/ 223 w 452"/>
                <a:gd name="T41" fmla="*/ 57 h 69"/>
                <a:gd name="T42" fmla="*/ 236 w 452"/>
                <a:gd name="T43" fmla="*/ 31 h 69"/>
                <a:gd name="T44" fmla="*/ 248 w 452"/>
                <a:gd name="T45" fmla="*/ 38 h 69"/>
                <a:gd name="T46" fmla="*/ 267 w 452"/>
                <a:gd name="T47" fmla="*/ 44 h 69"/>
                <a:gd name="T48" fmla="*/ 274 w 452"/>
                <a:gd name="T49" fmla="*/ 50 h 69"/>
                <a:gd name="T50" fmla="*/ 286 w 452"/>
                <a:gd name="T51" fmla="*/ 25 h 69"/>
                <a:gd name="T52" fmla="*/ 293 w 452"/>
                <a:gd name="T53" fmla="*/ 44 h 69"/>
                <a:gd name="T54" fmla="*/ 299 w 452"/>
                <a:gd name="T55" fmla="*/ 57 h 69"/>
                <a:gd name="T56" fmla="*/ 312 w 452"/>
                <a:gd name="T57" fmla="*/ 31 h 69"/>
                <a:gd name="T58" fmla="*/ 325 w 452"/>
                <a:gd name="T59" fmla="*/ 38 h 69"/>
                <a:gd name="T60" fmla="*/ 337 w 452"/>
                <a:gd name="T61" fmla="*/ 38 h 69"/>
                <a:gd name="T62" fmla="*/ 344 w 452"/>
                <a:gd name="T63" fmla="*/ 31 h 69"/>
                <a:gd name="T64" fmla="*/ 356 w 452"/>
                <a:gd name="T65" fmla="*/ 38 h 69"/>
                <a:gd name="T66" fmla="*/ 363 w 452"/>
                <a:gd name="T67" fmla="*/ 6 h 69"/>
                <a:gd name="T68" fmla="*/ 376 w 452"/>
                <a:gd name="T69" fmla="*/ 50 h 69"/>
                <a:gd name="T70" fmla="*/ 382 w 452"/>
                <a:gd name="T71" fmla="*/ 19 h 69"/>
                <a:gd name="T72" fmla="*/ 395 w 452"/>
                <a:gd name="T73" fmla="*/ 12 h 69"/>
                <a:gd name="T74" fmla="*/ 401 w 452"/>
                <a:gd name="T75" fmla="*/ 25 h 69"/>
                <a:gd name="T76" fmla="*/ 414 w 452"/>
                <a:gd name="T77" fmla="*/ 44 h 69"/>
                <a:gd name="T78" fmla="*/ 426 w 452"/>
                <a:gd name="T79" fmla="*/ 44 h 69"/>
                <a:gd name="T80" fmla="*/ 433 w 452"/>
                <a:gd name="T81" fmla="*/ 44 h 69"/>
                <a:gd name="T82" fmla="*/ 445 w 452"/>
                <a:gd name="T83" fmla="*/ 57 h 6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2"/>
                <a:gd name="T127" fmla="*/ 0 h 69"/>
                <a:gd name="T128" fmla="*/ 452 w 452"/>
                <a:gd name="T129" fmla="*/ 69 h 6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2" h="69">
                  <a:moveTo>
                    <a:pt x="0" y="44"/>
                  </a:moveTo>
                  <a:lnTo>
                    <a:pt x="0" y="38"/>
                  </a:lnTo>
                  <a:lnTo>
                    <a:pt x="0" y="44"/>
                  </a:lnTo>
                  <a:lnTo>
                    <a:pt x="7" y="38"/>
                  </a:lnTo>
                  <a:lnTo>
                    <a:pt x="7" y="25"/>
                  </a:lnTo>
                  <a:lnTo>
                    <a:pt x="13" y="25"/>
                  </a:lnTo>
                  <a:lnTo>
                    <a:pt x="19" y="31"/>
                  </a:lnTo>
                  <a:lnTo>
                    <a:pt x="19" y="50"/>
                  </a:lnTo>
                  <a:lnTo>
                    <a:pt x="26" y="50"/>
                  </a:lnTo>
                  <a:lnTo>
                    <a:pt x="32" y="31"/>
                  </a:lnTo>
                  <a:lnTo>
                    <a:pt x="32" y="38"/>
                  </a:lnTo>
                  <a:lnTo>
                    <a:pt x="32" y="25"/>
                  </a:lnTo>
                  <a:lnTo>
                    <a:pt x="38" y="38"/>
                  </a:lnTo>
                  <a:lnTo>
                    <a:pt x="38" y="63"/>
                  </a:lnTo>
                  <a:lnTo>
                    <a:pt x="45" y="69"/>
                  </a:lnTo>
                  <a:lnTo>
                    <a:pt x="45" y="57"/>
                  </a:lnTo>
                  <a:lnTo>
                    <a:pt x="51" y="63"/>
                  </a:lnTo>
                  <a:lnTo>
                    <a:pt x="51" y="44"/>
                  </a:lnTo>
                  <a:lnTo>
                    <a:pt x="58" y="44"/>
                  </a:lnTo>
                  <a:lnTo>
                    <a:pt x="58" y="31"/>
                  </a:lnTo>
                  <a:lnTo>
                    <a:pt x="64" y="38"/>
                  </a:lnTo>
                  <a:lnTo>
                    <a:pt x="64" y="31"/>
                  </a:lnTo>
                  <a:lnTo>
                    <a:pt x="70" y="19"/>
                  </a:lnTo>
                  <a:lnTo>
                    <a:pt x="70" y="31"/>
                  </a:lnTo>
                  <a:lnTo>
                    <a:pt x="77" y="25"/>
                  </a:lnTo>
                  <a:lnTo>
                    <a:pt x="89" y="25"/>
                  </a:lnTo>
                  <a:lnTo>
                    <a:pt x="89" y="19"/>
                  </a:lnTo>
                  <a:lnTo>
                    <a:pt x="96" y="12"/>
                  </a:lnTo>
                  <a:lnTo>
                    <a:pt x="96" y="25"/>
                  </a:lnTo>
                  <a:lnTo>
                    <a:pt x="102" y="31"/>
                  </a:lnTo>
                  <a:lnTo>
                    <a:pt x="102" y="63"/>
                  </a:lnTo>
                  <a:lnTo>
                    <a:pt x="108" y="57"/>
                  </a:lnTo>
                  <a:lnTo>
                    <a:pt x="108" y="69"/>
                  </a:lnTo>
                  <a:lnTo>
                    <a:pt x="115" y="69"/>
                  </a:lnTo>
                  <a:lnTo>
                    <a:pt x="115" y="57"/>
                  </a:lnTo>
                  <a:lnTo>
                    <a:pt x="121" y="44"/>
                  </a:lnTo>
                  <a:lnTo>
                    <a:pt x="121" y="69"/>
                  </a:lnTo>
                  <a:lnTo>
                    <a:pt x="134" y="57"/>
                  </a:lnTo>
                  <a:lnTo>
                    <a:pt x="134" y="50"/>
                  </a:lnTo>
                  <a:lnTo>
                    <a:pt x="134" y="57"/>
                  </a:lnTo>
                  <a:lnTo>
                    <a:pt x="140" y="50"/>
                  </a:lnTo>
                  <a:lnTo>
                    <a:pt x="147" y="44"/>
                  </a:lnTo>
                  <a:lnTo>
                    <a:pt x="153" y="57"/>
                  </a:lnTo>
                  <a:lnTo>
                    <a:pt x="153" y="38"/>
                  </a:lnTo>
                  <a:lnTo>
                    <a:pt x="159" y="38"/>
                  </a:lnTo>
                  <a:lnTo>
                    <a:pt x="166" y="50"/>
                  </a:lnTo>
                  <a:lnTo>
                    <a:pt x="166" y="57"/>
                  </a:lnTo>
                  <a:lnTo>
                    <a:pt x="172" y="69"/>
                  </a:lnTo>
                  <a:lnTo>
                    <a:pt x="172" y="44"/>
                  </a:lnTo>
                  <a:lnTo>
                    <a:pt x="185" y="25"/>
                  </a:lnTo>
                  <a:lnTo>
                    <a:pt x="178" y="25"/>
                  </a:lnTo>
                  <a:lnTo>
                    <a:pt x="185" y="50"/>
                  </a:lnTo>
                  <a:lnTo>
                    <a:pt x="191" y="44"/>
                  </a:lnTo>
                  <a:lnTo>
                    <a:pt x="191" y="50"/>
                  </a:lnTo>
                  <a:lnTo>
                    <a:pt x="197" y="63"/>
                  </a:lnTo>
                  <a:lnTo>
                    <a:pt x="197" y="50"/>
                  </a:lnTo>
                  <a:lnTo>
                    <a:pt x="204" y="63"/>
                  </a:lnTo>
                  <a:lnTo>
                    <a:pt x="204" y="44"/>
                  </a:lnTo>
                  <a:lnTo>
                    <a:pt x="210" y="25"/>
                  </a:lnTo>
                  <a:lnTo>
                    <a:pt x="217" y="44"/>
                  </a:lnTo>
                  <a:lnTo>
                    <a:pt x="217" y="31"/>
                  </a:lnTo>
                  <a:lnTo>
                    <a:pt x="223" y="19"/>
                  </a:lnTo>
                  <a:lnTo>
                    <a:pt x="223" y="57"/>
                  </a:lnTo>
                  <a:lnTo>
                    <a:pt x="236" y="31"/>
                  </a:lnTo>
                  <a:lnTo>
                    <a:pt x="229" y="31"/>
                  </a:lnTo>
                  <a:lnTo>
                    <a:pt x="236" y="31"/>
                  </a:lnTo>
                  <a:lnTo>
                    <a:pt x="242" y="38"/>
                  </a:lnTo>
                  <a:lnTo>
                    <a:pt x="242" y="19"/>
                  </a:lnTo>
                  <a:lnTo>
                    <a:pt x="248" y="38"/>
                  </a:lnTo>
                  <a:lnTo>
                    <a:pt x="255" y="38"/>
                  </a:lnTo>
                  <a:lnTo>
                    <a:pt x="255" y="50"/>
                  </a:lnTo>
                  <a:lnTo>
                    <a:pt x="267" y="44"/>
                  </a:lnTo>
                  <a:lnTo>
                    <a:pt x="267" y="57"/>
                  </a:lnTo>
                  <a:lnTo>
                    <a:pt x="274" y="63"/>
                  </a:lnTo>
                  <a:lnTo>
                    <a:pt x="274" y="50"/>
                  </a:lnTo>
                  <a:lnTo>
                    <a:pt x="280" y="38"/>
                  </a:lnTo>
                  <a:lnTo>
                    <a:pt x="280" y="44"/>
                  </a:lnTo>
                  <a:lnTo>
                    <a:pt x="286" y="25"/>
                  </a:lnTo>
                  <a:lnTo>
                    <a:pt x="286" y="31"/>
                  </a:lnTo>
                  <a:lnTo>
                    <a:pt x="293" y="38"/>
                  </a:lnTo>
                  <a:lnTo>
                    <a:pt x="293" y="44"/>
                  </a:lnTo>
                  <a:lnTo>
                    <a:pt x="293" y="25"/>
                  </a:lnTo>
                  <a:lnTo>
                    <a:pt x="299" y="38"/>
                  </a:lnTo>
                  <a:lnTo>
                    <a:pt x="299" y="57"/>
                  </a:lnTo>
                  <a:lnTo>
                    <a:pt x="306" y="57"/>
                  </a:lnTo>
                  <a:lnTo>
                    <a:pt x="306" y="44"/>
                  </a:lnTo>
                  <a:lnTo>
                    <a:pt x="312" y="31"/>
                  </a:lnTo>
                  <a:lnTo>
                    <a:pt x="318" y="25"/>
                  </a:lnTo>
                  <a:lnTo>
                    <a:pt x="325" y="19"/>
                  </a:lnTo>
                  <a:lnTo>
                    <a:pt x="325" y="38"/>
                  </a:lnTo>
                  <a:lnTo>
                    <a:pt x="325" y="31"/>
                  </a:lnTo>
                  <a:lnTo>
                    <a:pt x="331" y="25"/>
                  </a:lnTo>
                  <a:lnTo>
                    <a:pt x="337" y="38"/>
                  </a:lnTo>
                  <a:lnTo>
                    <a:pt x="337" y="31"/>
                  </a:lnTo>
                  <a:lnTo>
                    <a:pt x="344" y="38"/>
                  </a:lnTo>
                  <a:lnTo>
                    <a:pt x="344" y="31"/>
                  </a:lnTo>
                  <a:lnTo>
                    <a:pt x="350" y="44"/>
                  </a:lnTo>
                  <a:lnTo>
                    <a:pt x="350" y="50"/>
                  </a:lnTo>
                  <a:lnTo>
                    <a:pt x="356" y="38"/>
                  </a:lnTo>
                  <a:lnTo>
                    <a:pt x="356" y="25"/>
                  </a:lnTo>
                  <a:lnTo>
                    <a:pt x="356" y="38"/>
                  </a:lnTo>
                  <a:lnTo>
                    <a:pt x="363" y="6"/>
                  </a:lnTo>
                  <a:lnTo>
                    <a:pt x="369" y="19"/>
                  </a:lnTo>
                  <a:lnTo>
                    <a:pt x="369" y="44"/>
                  </a:lnTo>
                  <a:lnTo>
                    <a:pt x="376" y="50"/>
                  </a:lnTo>
                  <a:lnTo>
                    <a:pt x="376" y="38"/>
                  </a:lnTo>
                  <a:lnTo>
                    <a:pt x="382" y="31"/>
                  </a:lnTo>
                  <a:lnTo>
                    <a:pt x="382" y="19"/>
                  </a:lnTo>
                  <a:lnTo>
                    <a:pt x="388" y="25"/>
                  </a:lnTo>
                  <a:lnTo>
                    <a:pt x="388" y="19"/>
                  </a:lnTo>
                  <a:lnTo>
                    <a:pt x="395" y="12"/>
                  </a:lnTo>
                  <a:lnTo>
                    <a:pt x="395" y="0"/>
                  </a:lnTo>
                  <a:lnTo>
                    <a:pt x="401" y="19"/>
                  </a:lnTo>
                  <a:lnTo>
                    <a:pt x="401" y="25"/>
                  </a:lnTo>
                  <a:lnTo>
                    <a:pt x="407" y="12"/>
                  </a:lnTo>
                  <a:lnTo>
                    <a:pt x="407" y="50"/>
                  </a:lnTo>
                  <a:lnTo>
                    <a:pt x="414" y="44"/>
                  </a:lnTo>
                  <a:lnTo>
                    <a:pt x="420" y="25"/>
                  </a:lnTo>
                  <a:lnTo>
                    <a:pt x="420" y="31"/>
                  </a:lnTo>
                  <a:lnTo>
                    <a:pt x="426" y="44"/>
                  </a:lnTo>
                  <a:lnTo>
                    <a:pt x="426" y="31"/>
                  </a:lnTo>
                  <a:lnTo>
                    <a:pt x="433" y="25"/>
                  </a:lnTo>
                  <a:lnTo>
                    <a:pt x="433" y="44"/>
                  </a:lnTo>
                  <a:lnTo>
                    <a:pt x="439" y="50"/>
                  </a:lnTo>
                  <a:lnTo>
                    <a:pt x="439" y="38"/>
                  </a:lnTo>
                  <a:lnTo>
                    <a:pt x="445" y="57"/>
                  </a:lnTo>
                  <a:lnTo>
                    <a:pt x="445" y="44"/>
                  </a:lnTo>
                  <a:lnTo>
                    <a:pt x="452" y="44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256" name="Freeform 145"/>
            <p:cNvSpPr>
              <a:spLocks noChangeAspect="1"/>
            </p:cNvSpPr>
            <p:nvPr/>
          </p:nvSpPr>
          <p:spPr bwMode="auto">
            <a:xfrm>
              <a:off x="4316" y="2348"/>
              <a:ext cx="426" cy="76"/>
            </a:xfrm>
            <a:custGeom>
              <a:avLst/>
              <a:gdLst>
                <a:gd name="T0" fmla="*/ 6 w 426"/>
                <a:gd name="T1" fmla="*/ 19 h 76"/>
                <a:gd name="T2" fmla="*/ 13 w 426"/>
                <a:gd name="T3" fmla="*/ 32 h 76"/>
                <a:gd name="T4" fmla="*/ 25 w 426"/>
                <a:gd name="T5" fmla="*/ 44 h 76"/>
                <a:gd name="T6" fmla="*/ 32 w 426"/>
                <a:gd name="T7" fmla="*/ 38 h 76"/>
                <a:gd name="T8" fmla="*/ 44 w 426"/>
                <a:gd name="T9" fmla="*/ 13 h 76"/>
                <a:gd name="T10" fmla="*/ 51 w 426"/>
                <a:gd name="T11" fmla="*/ 32 h 76"/>
                <a:gd name="T12" fmla="*/ 63 w 426"/>
                <a:gd name="T13" fmla="*/ 19 h 76"/>
                <a:gd name="T14" fmla="*/ 70 w 426"/>
                <a:gd name="T15" fmla="*/ 13 h 76"/>
                <a:gd name="T16" fmla="*/ 76 w 426"/>
                <a:gd name="T17" fmla="*/ 32 h 76"/>
                <a:gd name="T18" fmla="*/ 95 w 426"/>
                <a:gd name="T19" fmla="*/ 44 h 76"/>
                <a:gd name="T20" fmla="*/ 108 w 426"/>
                <a:gd name="T21" fmla="*/ 25 h 76"/>
                <a:gd name="T22" fmla="*/ 114 w 426"/>
                <a:gd name="T23" fmla="*/ 57 h 76"/>
                <a:gd name="T24" fmla="*/ 127 w 426"/>
                <a:gd name="T25" fmla="*/ 19 h 76"/>
                <a:gd name="T26" fmla="*/ 133 w 426"/>
                <a:gd name="T27" fmla="*/ 38 h 76"/>
                <a:gd name="T28" fmla="*/ 146 w 426"/>
                <a:gd name="T29" fmla="*/ 63 h 76"/>
                <a:gd name="T30" fmla="*/ 152 w 426"/>
                <a:gd name="T31" fmla="*/ 70 h 76"/>
                <a:gd name="T32" fmla="*/ 165 w 426"/>
                <a:gd name="T33" fmla="*/ 25 h 76"/>
                <a:gd name="T34" fmla="*/ 172 w 426"/>
                <a:gd name="T35" fmla="*/ 57 h 76"/>
                <a:gd name="T36" fmla="*/ 184 w 426"/>
                <a:gd name="T37" fmla="*/ 25 h 76"/>
                <a:gd name="T38" fmla="*/ 197 w 426"/>
                <a:gd name="T39" fmla="*/ 44 h 76"/>
                <a:gd name="T40" fmla="*/ 210 w 426"/>
                <a:gd name="T41" fmla="*/ 57 h 76"/>
                <a:gd name="T42" fmla="*/ 216 w 426"/>
                <a:gd name="T43" fmla="*/ 57 h 76"/>
                <a:gd name="T44" fmla="*/ 229 w 426"/>
                <a:gd name="T45" fmla="*/ 57 h 76"/>
                <a:gd name="T46" fmla="*/ 235 w 426"/>
                <a:gd name="T47" fmla="*/ 63 h 76"/>
                <a:gd name="T48" fmla="*/ 248 w 426"/>
                <a:gd name="T49" fmla="*/ 38 h 76"/>
                <a:gd name="T50" fmla="*/ 254 w 426"/>
                <a:gd name="T51" fmla="*/ 44 h 76"/>
                <a:gd name="T52" fmla="*/ 261 w 426"/>
                <a:gd name="T53" fmla="*/ 70 h 76"/>
                <a:gd name="T54" fmla="*/ 267 w 426"/>
                <a:gd name="T55" fmla="*/ 57 h 76"/>
                <a:gd name="T56" fmla="*/ 280 w 426"/>
                <a:gd name="T57" fmla="*/ 51 h 76"/>
                <a:gd name="T58" fmla="*/ 292 w 426"/>
                <a:gd name="T59" fmla="*/ 57 h 76"/>
                <a:gd name="T60" fmla="*/ 299 w 426"/>
                <a:gd name="T61" fmla="*/ 32 h 76"/>
                <a:gd name="T62" fmla="*/ 311 w 426"/>
                <a:gd name="T63" fmla="*/ 57 h 76"/>
                <a:gd name="T64" fmla="*/ 324 w 426"/>
                <a:gd name="T65" fmla="*/ 38 h 76"/>
                <a:gd name="T66" fmla="*/ 331 w 426"/>
                <a:gd name="T67" fmla="*/ 51 h 76"/>
                <a:gd name="T68" fmla="*/ 343 w 426"/>
                <a:gd name="T69" fmla="*/ 19 h 76"/>
                <a:gd name="T70" fmla="*/ 350 w 426"/>
                <a:gd name="T71" fmla="*/ 32 h 76"/>
                <a:gd name="T72" fmla="*/ 362 w 426"/>
                <a:gd name="T73" fmla="*/ 38 h 76"/>
                <a:gd name="T74" fmla="*/ 375 w 426"/>
                <a:gd name="T75" fmla="*/ 44 h 76"/>
                <a:gd name="T76" fmla="*/ 381 w 426"/>
                <a:gd name="T77" fmla="*/ 38 h 76"/>
                <a:gd name="T78" fmla="*/ 394 w 426"/>
                <a:gd name="T79" fmla="*/ 19 h 76"/>
                <a:gd name="T80" fmla="*/ 407 w 426"/>
                <a:gd name="T81" fmla="*/ 44 h 76"/>
                <a:gd name="T82" fmla="*/ 420 w 426"/>
                <a:gd name="T83" fmla="*/ 38 h 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26"/>
                <a:gd name="T127" fmla="*/ 0 h 76"/>
                <a:gd name="T128" fmla="*/ 426 w 426"/>
                <a:gd name="T129" fmla="*/ 76 h 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26" h="76">
                  <a:moveTo>
                    <a:pt x="0" y="38"/>
                  </a:moveTo>
                  <a:lnTo>
                    <a:pt x="0" y="25"/>
                  </a:lnTo>
                  <a:lnTo>
                    <a:pt x="6" y="19"/>
                  </a:lnTo>
                  <a:lnTo>
                    <a:pt x="6" y="38"/>
                  </a:lnTo>
                  <a:lnTo>
                    <a:pt x="13" y="51"/>
                  </a:lnTo>
                  <a:lnTo>
                    <a:pt x="13" y="32"/>
                  </a:lnTo>
                  <a:lnTo>
                    <a:pt x="19" y="25"/>
                  </a:lnTo>
                  <a:lnTo>
                    <a:pt x="19" y="44"/>
                  </a:lnTo>
                  <a:lnTo>
                    <a:pt x="25" y="44"/>
                  </a:lnTo>
                  <a:lnTo>
                    <a:pt x="25" y="25"/>
                  </a:lnTo>
                  <a:lnTo>
                    <a:pt x="25" y="38"/>
                  </a:lnTo>
                  <a:lnTo>
                    <a:pt x="32" y="38"/>
                  </a:lnTo>
                  <a:lnTo>
                    <a:pt x="38" y="25"/>
                  </a:lnTo>
                  <a:lnTo>
                    <a:pt x="38" y="51"/>
                  </a:lnTo>
                  <a:lnTo>
                    <a:pt x="44" y="13"/>
                  </a:lnTo>
                  <a:lnTo>
                    <a:pt x="44" y="51"/>
                  </a:lnTo>
                  <a:lnTo>
                    <a:pt x="51" y="38"/>
                  </a:lnTo>
                  <a:lnTo>
                    <a:pt x="51" y="32"/>
                  </a:lnTo>
                  <a:lnTo>
                    <a:pt x="57" y="44"/>
                  </a:lnTo>
                  <a:lnTo>
                    <a:pt x="57" y="13"/>
                  </a:lnTo>
                  <a:lnTo>
                    <a:pt x="63" y="19"/>
                  </a:lnTo>
                  <a:lnTo>
                    <a:pt x="63" y="0"/>
                  </a:lnTo>
                  <a:lnTo>
                    <a:pt x="70" y="6"/>
                  </a:lnTo>
                  <a:lnTo>
                    <a:pt x="70" y="13"/>
                  </a:lnTo>
                  <a:lnTo>
                    <a:pt x="76" y="32"/>
                  </a:lnTo>
                  <a:lnTo>
                    <a:pt x="76" y="38"/>
                  </a:lnTo>
                  <a:lnTo>
                    <a:pt x="76" y="32"/>
                  </a:lnTo>
                  <a:lnTo>
                    <a:pt x="83" y="32"/>
                  </a:lnTo>
                  <a:lnTo>
                    <a:pt x="83" y="44"/>
                  </a:lnTo>
                  <a:lnTo>
                    <a:pt x="95" y="44"/>
                  </a:lnTo>
                  <a:lnTo>
                    <a:pt x="95" y="13"/>
                  </a:lnTo>
                  <a:lnTo>
                    <a:pt x="102" y="19"/>
                  </a:lnTo>
                  <a:lnTo>
                    <a:pt x="108" y="25"/>
                  </a:lnTo>
                  <a:lnTo>
                    <a:pt x="108" y="38"/>
                  </a:lnTo>
                  <a:lnTo>
                    <a:pt x="114" y="51"/>
                  </a:lnTo>
                  <a:lnTo>
                    <a:pt x="114" y="57"/>
                  </a:lnTo>
                  <a:lnTo>
                    <a:pt x="121" y="44"/>
                  </a:lnTo>
                  <a:lnTo>
                    <a:pt x="121" y="25"/>
                  </a:lnTo>
                  <a:lnTo>
                    <a:pt x="127" y="19"/>
                  </a:lnTo>
                  <a:lnTo>
                    <a:pt x="127" y="32"/>
                  </a:lnTo>
                  <a:lnTo>
                    <a:pt x="133" y="44"/>
                  </a:lnTo>
                  <a:lnTo>
                    <a:pt x="133" y="38"/>
                  </a:lnTo>
                  <a:lnTo>
                    <a:pt x="140" y="51"/>
                  </a:lnTo>
                  <a:lnTo>
                    <a:pt x="140" y="57"/>
                  </a:lnTo>
                  <a:lnTo>
                    <a:pt x="146" y="63"/>
                  </a:lnTo>
                  <a:lnTo>
                    <a:pt x="146" y="44"/>
                  </a:lnTo>
                  <a:lnTo>
                    <a:pt x="146" y="63"/>
                  </a:lnTo>
                  <a:lnTo>
                    <a:pt x="152" y="70"/>
                  </a:lnTo>
                  <a:lnTo>
                    <a:pt x="159" y="63"/>
                  </a:lnTo>
                  <a:lnTo>
                    <a:pt x="159" y="51"/>
                  </a:lnTo>
                  <a:lnTo>
                    <a:pt x="165" y="25"/>
                  </a:lnTo>
                  <a:lnTo>
                    <a:pt x="165" y="51"/>
                  </a:lnTo>
                  <a:lnTo>
                    <a:pt x="172" y="44"/>
                  </a:lnTo>
                  <a:lnTo>
                    <a:pt x="172" y="57"/>
                  </a:lnTo>
                  <a:lnTo>
                    <a:pt x="178" y="57"/>
                  </a:lnTo>
                  <a:lnTo>
                    <a:pt x="178" y="32"/>
                  </a:lnTo>
                  <a:lnTo>
                    <a:pt x="184" y="25"/>
                  </a:lnTo>
                  <a:lnTo>
                    <a:pt x="184" y="38"/>
                  </a:lnTo>
                  <a:lnTo>
                    <a:pt x="197" y="51"/>
                  </a:lnTo>
                  <a:lnTo>
                    <a:pt x="197" y="44"/>
                  </a:lnTo>
                  <a:lnTo>
                    <a:pt x="203" y="51"/>
                  </a:lnTo>
                  <a:lnTo>
                    <a:pt x="203" y="44"/>
                  </a:lnTo>
                  <a:lnTo>
                    <a:pt x="210" y="57"/>
                  </a:lnTo>
                  <a:lnTo>
                    <a:pt x="216" y="51"/>
                  </a:lnTo>
                  <a:lnTo>
                    <a:pt x="216" y="38"/>
                  </a:lnTo>
                  <a:lnTo>
                    <a:pt x="216" y="57"/>
                  </a:lnTo>
                  <a:lnTo>
                    <a:pt x="222" y="63"/>
                  </a:lnTo>
                  <a:lnTo>
                    <a:pt x="222" y="76"/>
                  </a:lnTo>
                  <a:lnTo>
                    <a:pt x="229" y="57"/>
                  </a:lnTo>
                  <a:lnTo>
                    <a:pt x="229" y="51"/>
                  </a:lnTo>
                  <a:lnTo>
                    <a:pt x="229" y="63"/>
                  </a:lnTo>
                  <a:lnTo>
                    <a:pt x="235" y="63"/>
                  </a:lnTo>
                  <a:lnTo>
                    <a:pt x="242" y="38"/>
                  </a:lnTo>
                  <a:lnTo>
                    <a:pt x="242" y="25"/>
                  </a:lnTo>
                  <a:lnTo>
                    <a:pt x="248" y="38"/>
                  </a:lnTo>
                  <a:lnTo>
                    <a:pt x="248" y="44"/>
                  </a:lnTo>
                  <a:lnTo>
                    <a:pt x="248" y="32"/>
                  </a:lnTo>
                  <a:lnTo>
                    <a:pt x="254" y="44"/>
                  </a:lnTo>
                  <a:lnTo>
                    <a:pt x="254" y="57"/>
                  </a:lnTo>
                  <a:lnTo>
                    <a:pt x="261" y="63"/>
                  </a:lnTo>
                  <a:lnTo>
                    <a:pt x="261" y="70"/>
                  </a:lnTo>
                  <a:lnTo>
                    <a:pt x="267" y="57"/>
                  </a:lnTo>
                  <a:lnTo>
                    <a:pt x="267" y="70"/>
                  </a:lnTo>
                  <a:lnTo>
                    <a:pt x="267" y="57"/>
                  </a:lnTo>
                  <a:lnTo>
                    <a:pt x="273" y="32"/>
                  </a:lnTo>
                  <a:lnTo>
                    <a:pt x="280" y="38"/>
                  </a:lnTo>
                  <a:lnTo>
                    <a:pt x="280" y="51"/>
                  </a:lnTo>
                  <a:lnTo>
                    <a:pt x="286" y="57"/>
                  </a:lnTo>
                  <a:lnTo>
                    <a:pt x="286" y="63"/>
                  </a:lnTo>
                  <a:lnTo>
                    <a:pt x="292" y="57"/>
                  </a:lnTo>
                  <a:lnTo>
                    <a:pt x="292" y="38"/>
                  </a:lnTo>
                  <a:lnTo>
                    <a:pt x="299" y="44"/>
                  </a:lnTo>
                  <a:lnTo>
                    <a:pt x="299" y="32"/>
                  </a:lnTo>
                  <a:lnTo>
                    <a:pt x="305" y="32"/>
                  </a:lnTo>
                  <a:lnTo>
                    <a:pt x="311" y="51"/>
                  </a:lnTo>
                  <a:lnTo>
                    <a:pt x="311" y="57"/>
                  </a:lnTo>
                  <a:lnTo>
                    <a:pt x="318" y="63"/>
                  </a:lnTo>
                  <a:lnTo>
                    <a:pt x="318" y="44"/>
                  </a:lnTo>
                  <a:lnTo>
                    <a:pt x="324" y="38"/>
                  </a:lnTo>
                  <a:lnTo>
                    <a:pt x="324" y="44"/>
                  </a:lnTo>
                  <a:lnTo>
                    <a:pt x="331" y="38"/>
                  </a:lnTo>
                  <a:lnTo>
                    <a:pt x="331" y="51"/>
                  </a:lnTo>
                  <a:lnTo>
                    <a:pt x="337" y="44"/>
                  </a:lnTo>
                  <a:lnTo>
                    <a:pt x="337" y="38"/>
                  </a:lnTo>
                  <a:lnTo>
                    <a:pt x="343" y="19"/>
                  </a:lnTo>
                  <a:lnTo>
                    <a:pt x="343" y="38"/>
                  </a:lnTo>
                  <a:lnTo>
                    <a:pt x="350" y="57"/>
                  </a:lnTo>
                  <a:lnTo>
                    <a:pt x="350" y="32"/>
                  </a:lnTo>
                  <a:lnTo>
                    <a:pt x="356" y="25"/>
                  </a:lnTo>
                  <a:lnTo>
                    <a:pt x="356" y="51"/>
                  </a:lnTo>
                  <a:lnTo>
                    <a:pt x="362" y="38"/>
                  </a:lnTo>
                  <a:lnTo>
                    <a:pt x="362" y="32"/>
                  </a:lnTo>
                  <a:lnTo>
                    <a:pt x="375" y="32"/>
                  </a:lnTo>
                  <a:lnTo>
                    <a:pt x="375" y="44"/>
                  </a:lnTo>
                  <a:lnTo>
                    <a:pt x="381" y="32"/>
                  </a:lnTo>
                  <a:lnTo>
                    <a:pt x="381" y="44"/>
                  </a:lnTo>
                  <a:lnTo>
                    <a:pt x="381" y="38"/>
                  </a:lnTo>
                  <a:lnTo>
                    <a:pt x="388" y="13"/>
                  </a:lnTo>
                  <a:lnTo>
                    <a:pt x="388" y="25"/>
                  </a:lnTo>
                  <a:lnTo>
                    <a:pt x="394" y="19"/>
                  </a:lnTo>
                  <a:lnTo>
                    <a:pt x="401" y="13"/>
                  </a:lnTo>
                  <a:lnTo>
                    <a:pt x="401" y="44"/>
                  </a:lnTo>
                  <a:lnTo>
                    <a:pt x="407" y="44"/>
                  </a:lnTo>
                  <a:lnTo>
                    <a:pt x="413" y="32"/>
                  </a:lnTo>
                  <a:lnTo>
                    <a:pt x="420" y="44"/>
                  </a:lnTo>
                  <a:lnTo>
                    <a:pt x="420" y="38"/>
                  </a:lnTo>
                  <a:lnTo>
                    <a:pt x="426" y="32"/>
                  </a:lnTo>
                  <a:lnTo>
                    <a:pt x="426" y="25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257" name="Freeform 146"/>
            <p:cNvSpPr>
              <a:spLocks noChangeAspect="1"/>
            </p:cNvSpPr>
            <p:nvPr/>
          </p:nvSpPr>
          <p:spPr bwMode="auto">
            <a:xfrm>
              <a:off x="4742" y="2348"/>
              <a:ext cx="420" cy="63"/>
            </a:xfrm>
            <a:custGeom>
              <a:avLst/>
              <a:gdLst>
                <a:gd name="T0" fmla="*/ 6 w 420"/>
                <a:gd name="T1" fmla="*/ 32 h 63"/>
                <a:gd name="T2" fmla="*/ 19 w 420"/>
                <a:gd name="T3" fmla="*/ 38 h 63"/>
                <a:gd name="T4" fmla="*/ 25 w 420"/>
                <a:gd name="T5" fmla="*/ 25 h 63"/>
                <a:gd name="T6" fmla="*/ 44 w 420"/>
                <a:gd name="T7" fmla="*/ 32 h 63"/>
                <a:gd name="T8" fmla="*/ 51 w 420"/>
                <a:gd name="T9" fmla="*/ 32 h 63"/>
                <a:gd name="T10" fmla="*/ 64 w 420"/>
                <a:gd name="T11" fmla="*/ 32 h 63"/>
                <a:gd name="T12" fmla="*/ 76 w 420"/>
                <a:gd name="T13" fmla="*/ 44 h 63"/>
                <a:gd name="T14" fmla="*/ 83 w 420"/>
                <a:gd name="T15" fmla="*/ 32 h 63"/>
                <a:gd name="T16" fmla="*/ 95 w 420"/>
                <a:gd name="T17" fmla="*/ 13 h 63"/>
                <a:gd name="T18" fmla="*/ 102 w 420"/>
                <a:gd name="T19" fmla="*/ 44 h 63"/>
                <a:gd name="T20" fmla="*/ 108 w 420"/>
                <a:gd name="T21" fmla="*/ 44 h 63"/>
                <a:gd name="T22" fmla="*/ 121 w 420"/>
                <a:gd name="T23" fmla="*/ 44 h 63"/>
                <a:gd name="T24" fmla="*/ 127 w 420"/>
                <a:gd name="T25" fmla="*/ 38 h 63"/>
                <a:gd name="T26" fmla="*/ 140 w 420"/>
                <a:gd name="T27" fmla="*/ 32 h 63"/>
                <a:gd name="T28" fmla="*/ 146 w 420"/>
                <a:gd name="T29" fmla="*/ 25 h 63"/>
                <a:gd name="T30" fmla="*/ 159 w 420"/>
                <a:gd name="T31" fmla="*/ 38 h 63"/>
                <a:gd name="T32" fmla="*/ 172 w 420"/>
                <a:gd name="T33" fmla="*/ 44 h 63"/>
                <a:gd name="T34" fmla="*/ 178 w 420"/>
                <a:gd name="T35" fmla="*/ 44 h 63"/>
                <a:gd name="T36" fmla="*/ 191 w 420"/>
                <a:gd name="T37" fmla="*/ 38 h 63"/>
                <a:gd name="T38" fmla="*/ 197 w 420"/>
                <a:gd name="T39" fmla="*/ 38 h 63"/>
                <a:gd name="T40" fmla="*/ 210 w 420"/>
                <a:gd name="T41" fmla="*/ 25 h 63"/>
                <a:gd name="T42" fmla="*/ 216 w 420"/>
                <a:gd name="T43" fmla="*/ 38 h 63"/>
                <a:gd name="T44" fmla="*/ 223 w 420"/>
                <a:gd name="T45" fmla="*/ 38 h 63"/>
                <a:gd name="T46" fmla="*/ 229 w 420"/>
                <a:gd name="T47" fmla="*/ 25 h 63"/>
                <a:gd name="T48" fmla="*/ 242 w 420"/>
                <a:gd name="T49" fmla="*/ 25 h 63"/>
                <a:gd name="T50" fmla="*/ 248 w 420"/>
                <a:gd name="T51" fmla="*/ 38 h 63"/>
                <a:gd name="T52" fmla="*/ 261 w 420"/>
                <a:gd name="T53" fmla="*/ 51 h 63"/>
                <a:gd name="T54" fmla="*/ 267 w 420"/>
                <a:gd name="T55" fmla="*/ 38 h 63"/>
                <a:gd name="T56" fmla="*/ 286 w 420"/>
                <a:gd name="T57" fmla="*/ 38 h 63"/>
                <a:gd name="T58" fmla="*/ 292 w 420"/>
                <a:gd name="T59" fmla="*/ 44 h 63"/>
                <a:gd name="T60" fmla="*/ 299 w 420"/>
                <a:gd name="T61" fmla="*/ 51 h 63"/>
                <a:gd name="T62" fmla="*/ 312 w 420"/>
                <a:gd name="T63" fmla="*/ 44 h 63"/>
                <a:gd name="T64" fmla="*/ 318 w 420"/>
                <a:gd name="T65" fmla="*/ 25 h 63"/>
                <a:gd name="T66" fmla="*/ 331 w 420"/>
                <a:gd name="T67" fmla="*/ 51 h 63"/>
                <a:gd name="T68" fmla="*/ 337 w 420"/>
                <a:gd name="T69" fmla="*/ 44 h 63"/>
                <a:gd name="T70" fmla="*/ 350 w 420"/>
                <a:gd name="T71" fmla="*/ 32 h 63"/>
                <a:gd name="T72" fmla="*/ 356 w 420"/>
                <a:gd name="T73" fmla="*/ 57 h 63"/>
                <a:gd name="T74" fmla="*/ 362 w 420"/>
                <a:gd name="T75" fmla="*/ 63 h 63"/>
                <a:gd name="T76" fmla="*/ 375 w 420"/>
                <a:gd name="T77" fmla="*/ 32 h 63"/>
                <a:gd name="T78" fmla="*/ 388 w 420"/>
                <a:gd name="T79" fmla="*/ 44 h 63"/>
                <a:gd name="T80" fmla="*/ 401 w 420"/>
                <a:gd name="T81" fmla="*/ 25 h 63"/>
                <a:gd name="T82" fmla="*/ 413 w 420"/>
                <a:gd name="T83" fmla="*/ 32 h 6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20"/>
                <a:gd name="T127" fmla="*/ 0 h 63"/>
                <a:gd name="T128" fmla="*/ 420 w 420"/>
                <a:gd name="T129" fmla="*/ 63 h 6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20" h="63">
                  <a:moveTo>
                    <a:pt x="0" y="25"/>
                  </a:moveTo>
                  <a:lnTo>
                    <a:pt x="6" y="19"/>
                  </a:lnTo>
                  <a:lnTo>
                    <a:pt x="6" y="32"/>
                  </a:lnTo>
                  <a:lnTo>
                    <a:pt x="13" y="38"/>
                  </a:lnTo>
                  <a:lnTo>
                    <a:pt x="13" y="32"/>
                  </a:lnTo>
                  <a:lnTo>
                    <a:pt x="19" y="38"/>
                  </a:lnTo>
                  <a:lnTo>
                    <a:pt x="19" y="25"/>
                  </a:lnTo>
                  <a:lnTo>
                    <a:pt x="25" y="38"/>
                  </a:lnTo>
                  <a:lnTo>
                    <a:pt x="25" y="25"/>
                  </a:lnTo>
                  <a:lnTo>
                    <a:pt x="32" y="32"/>
                  </a:lnTo>
                  <a:lnTo>
                    <a:pt x="38" y="38"/>
                  </a:lnTo>
                  <a:lnTo>
                    <a:pt x="44" y="32"/>
                  </a:lnTo>
                  <a:lnTo>
                    <a:pt x="44" y="19"/>
                  </a:lnTo>
                  <a:lnTo>
                    <a:pt x="51" y="25"/>
                  </a:lnTo>
                  <a:lnTo>
                    <a:pt x="51" y="32"/>
                  </a:lnTo>
                  <a:lnTo>
                    <a:pt x="57" y="44"/>
                  </a:lnTo>
                  <a:lnTo>
                    <a:pt x="64" y="63"/>
                  </a:lnTo>
                  <a:lnTo>
                    <a:pt x="64" y="32"/>
                  </a:lnTo>
                  <a:lnTo>
                    <a:pt x="70" y="51"/>
                  </a:lnTo>
                  <a:lnTo>
                    <a:pt x="70" y="63"/>
                  </a:lnTo>
                  <a:lnTo>
                    <a:pt x="76" y="44"/>
                  </a:lnTo>
                  <a:lnTo>
                    <a:pt x="76" y="51"/>
                  </a:lnTo>
                  <a:lnTo>
                    <a:pt x="76" y="38"/>
                  </a:lnTo>
                  <a:lnTo>
                    <a:pt x="83" y="32"/>
                  </a:lnTo>
                  <a:lnTo>
                    <a:pt x="89" y="38"/>
                  </a:lnTo>
                  <a:lnTo>
                    <a:pt x="89" y="32"/>
                  </a:lnTo>
                  <a:lnTo>
                    <a:pt x="95" y="13"/>
                  </a:lnTo>
                  <a:lnTo>
                    <a:pt x="95" y="6"/>
                  </a:lnTo>
                  <a:lnTo>
                    <a:pt x="95" y="32"/>
                  </a:lnTo>
                  <a:lnTo>
                    <a:pt x="102" y="44"/>
                  </a:lnTo>
                  <a:lnTo>
                    <a:pt x="102" y="32"/>
                  </a:lnTo>
                  <a:lnTo>
                    <a:pt x="108" y="32"/>
                  </a:lnTo>
                  <a:lnTo>
                    <a:pt x="108" y="44"/>
                  </a:lnTo>
                  <a:lnTo>
                    <a:pt x="114" y="25"/>
                  </a:lnTo>
                  <a:lnTo>
                    <a:pt x="114" y="38"/>
                  </a:lnTo>
                  <a:lnTo>
                    <a:pt x="121" y="44"/>
                  </a:lnTo>
                  <a:lnTo>
                    <a:pt x="121" y="25"/>
                  </a:lnTo>
                  <a:lnTo>
                    <a:pt x="127" y="25"/>
                  </a:lnTo>
                  <a:lnTo>
                    <a:pt x="127" y="38"/>
                  </a:lnTo>
                  <a:lnTo>
                    <a:pt x="134" y="13"/>
                  </a:lnTo>
                  <a:lnTo>
                    <a:pt x="134" y="32"/>
                  </a:lnTo>
                  <a:lnTo>
                    <a:pt x="140" y="32"/>
                  </a:lnTo>
                  <a:lnTo>
                    <a:pt x="140" y="0"/>
                  </a:lnTo>
                  <a:lnTo>
                    <a:pt x="146" y="32"/>
                  </a:lnTo>
                  <a:lnTo>
                    <a:pt x="146" y="25"/>
                  </a:lnTo>
                  <a:lnTo>
                    <a:pt x="146" y="32"/>
                  </a:lnTo>
                  <a:lnTo>
                    <a:pt x="153" y="51"/>
                  </a:lnTo>
                  <a:lnTo>
                    <a:pt x="159" y="38"/>
                  </a:lnTo>
                  <a:lnTo>
                    <a:pt x="165" y="51"/>
                  </a:lnTo>
                  <a:lnTo>
                    <a:pt x="165" y="57"/>
                  </a:lnTo>
                  <a:lnTo>
                    <a:pt x="172" y="44"/>
                  </a:lnTo>
                  <a:lnTo>
                    <a:pt x="172" y="32"/>
                  </a:lnTo>
                  <a:lnTo>
                    <a:pt x="178" y="38"/>
                  </a:lnTo>
                  <a:lnTo>
                    <a:pt x="178" y="44"/>
                  </a:lnTo>
                  <a:lnTo>
                    <a:pt x="184" y="32"/>
                  </a:lnTo>
                  <a:lnTo>
                    <a:pt x="184" y="25"/>
                  </a:lnTo>
                  <a:lnTo>
                    <a:pt x="191" y="38"/>
                  </a:lnTo>
                  <a:lnTo>
                    <a:pt x="191" y="32"/>
                  </a:lnTo>
                  <a:lnTo>
                    <a:pt x="197" y="44"/>
                  </a:lnTo>
                  <a:lnTo>
                    <a:pt x="197" y="38"/>
                  </a:lnTo>
                  <a:lnTo>
                    <a:pt x="203" y="19"/>
                  </a:lnTo>
                  <a:lnTo>
                    <a:pt x="203" y="13"/>
                  </a:lnTo>
                  <a:lnTo>
                    <a:pt x="210" y="25"/>
                  </a:lnTo>
                  <a:lnTo>
                    <a:pt x="210" y="32"/>
                  </a:lnTo>
                  <a:lnTo>
                    <a:pt x="216" y="44"/>
                  </a:lnTo>
                  <a:lnTo>
                    <a:pt x="216" y="38"/>
                  </a:lnTo>
                  <a:lnTo>
                    <a:pt x="216" y="57"/>
                  </a:lnTo>
                  <a:lnTo>
                    <a:pt x="223" y="57"/>
                  </a:lnTo>
                  <a:lnTo>
                    <a:pt x="223" y="38"/>
                  </a:lnTo>
                  <a:lnTo>
                    <a:pt x="229" y="32"/>
                  </a:lnTo>
                  <a:lnTo>
                    <a:pt x="229" y="19"/>
                  </a:lnTo>
                  <a:lnTo>
                    <a:pt x="229" y="25"/>
                  </a:lnTo>
                  <a:lnTo>
                    <a:pt x="235" y="44"/>
                  </a:lnTo>
                  <a:lnTo>
                    <a:pt x="235" y="32"/>
                  </a:lnTo>
                  <a:lnTo>
                    <a:pt x="242" y="25"/>
                  </a:lnTo>
                  <a:lnTo>
                    <a:pt x="242" y="38"/>
                  </a:lnTo>
                  <a:lnTo>
                    <a:pt x="248" y="51"/>
                  </a:lnTo>
                  <a:lnTo>
                    <a:pt x="248" y="38"/>
                  </a:lnTo>
                  <a:lnTo>
                    <a:pt x="254" y="51"/>
                  </a:lnTo>
                  <a:lnTo>
                    <a:pt x="261" y="44"/>
                  </a:lnTo>
                  <a:lnTo>
                    <a:pt x="261" y="51"/>
                  </a:lnTo>
                  <a:lnTo>
                    <a:pt x="267" y="38"/>
                  </a:lnTo>
                  <a:lnTo>
                    <a:pt x="267" y="51"/>
                  </a:lnTo>
                  <a:lnTo>
                    <a:pt x="267" y="38"/>
                  </a:lnTo>
                  <a:lnTo>
                    <a:pt x="273" y="32"/>
                  </a:lnTo>
                  <a:lnTo>
                    <a:pt x="280" y="38"/>
                  </a:lnTo>
                  <a:lnTo>
                    <a:pt x="286" y="38"/>
                  </a:lnTo>
                  <a:lnTo>
                    <a:pt x="286" y="51"/>
                  </a:lnTo>
                  <a:lnTo>
                    <a:pt x="292" y="57"/>
                  </a:lnTo>
                  <a:lnTo>
                    <a:pt x="292" y="44"/>
                  </a:lnTo>
                  <a:lnTo>
                    <a:pt x="299" y="51"/>
                  </a:lnTo>
                  <a:lnTo>
                    <a:pt x="299" y="38"/>
                  </a:lnTo>
                  <a:lnTo>
                    <a:pt x="299" y="51"/>
                  </a:lnTo>
                  <a:lnTo>
                    <a:pt x="305" y="57"/>
                  </a:lnTo>
                  <a:lnTo>
                    <a:pt x="305" y="44"/>
                  </a:lnTo>
                  <a:lnTo>
                    <a:pt x="312" y="44"/>
                  </a:lnTo>
                  <a:lnTo>
                    <a:pt x="312" y="57"/>
                  </a:lnTo>
                  <a:lnTo>
                    <a:pt x="318" y="38"/>
                  </a:lnTo>
                  <a:lnTo>
                    <a:pt x="318" y="25"/>
                  </a:lnTo>
                  <a:lnTo>
                    <a:pt x="318" y="38"/>
                  </a:lnTo>
                  <a:lnTo>
                    <a:pt x="324" y="32"/>
                  </a:lnTo>
                  <a:lnTo>
                    <a:pt x="331" y="51"/>
                  </a:lnTo>
                  <a:lnTo>
                    <a:pt x="331" y="25"/>
                  </a:lnTo>
                  <a:lnTo>
                    <a:pt x="337" y="38"/>
                  </a:lnTo>
                  <a:lnTo>
                    <a:pt x="337" y="44"/>
                  </a:lnTo>
                  <a:lnTo>
                    <a:pt x="343" y="57"/>
                  </a:lnTo>
                  <a:lnTo>
                    <a:pt x="343" y="38"/>
                  </a:lnTo>
                  <a:lnTo>
                    <a:pt x="350" y="32"/>
                  </a:lnTo>
                  <a:lnTo>
                    <a:pt x="350" y="51"/>
                  </a:lnTo>
                  <a:lnTo>
                    <a:pt x="350" y="38"/>
                  </a:lnTo>
                  <a:lnTo>
                    <a:pt x="356" y="57"/>
                  </a:lnTo>
                  <a:lnTo>
                    <a:pt x="356" y="51"/>
                  </a:lnTo>
                  <a:lnTo>
                    <a:pt x="362" y="38"/>
                  </a:lnTo>
                  <a:lnTo>
                    <a:pt x="362" y="63"/>
                  </a:lnTo>
                  <a:lnTo>
                    <a:pt x="369" y="51"/>
                  </a:lnTo>
                  <a:lnTo>
                    <a:pt x="375" y="51"/>
                  </a:lnTo>
                  <a:lnTo>
                    <a:pt x="375" y="32"/>
                  </a:lnTo>
                  <a:lnTo>
                    <a:pt x="382" y="25"/>
                  </a:lnTo>
                  <a:lnTo>
                    <a:pt x="382" y="44"/>
                  </a:lnTo>
                  <a:lnTo>
                    <a:pt x="388" y="44"/>
                  </a:lnTo>
                  <a:lnTo>
                    <a:pt x="394" y="38"/>
                  </a:lnTo>
                  <a:lnTo>
                    <a:pt x="401" y="32"/>
                  </a:lnTo>
                  <a:lnTo>
                    <a:pt x="401" y="25"/>
                  </a:lnTo>
                  <a:lnTo>
                    <a:pt x="407" y="51"/>
                  </a:lnTo>
                  <a:lnTo>
                    <a:pt x="413" y="38"/>
                  </a:lnTo>
                  <a:lnTo>
                    <a:pt x="413" y="32"/>
                  </a:lnTo>
                  <a:lnTo>
                    <a:pt x="420" y="19"/>
                  </a:lnTo>
                  <a:lnTo>
                    <a:pt x="420" y="32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258" name="Freeform 147"/>
            <p:cNvSpPr>
              <a:spLocks noChangeAspect="1"/>
            </p:cNvSpPr>
            <p:nvPr/>
          </p:nvSpPr>
          <p:spPr bwMode="auto">
            <a:xfrm>
              <a:off x="5162" y="2354"/>
              <a:ext cx="70" cy="32"/>
            </a:xfrm>
            <a:custGeom>
              <a:avLst/>
              <a:gdLst>
                <a:gd name="T0" fmla="*/ 0 w 70"/>
                <a:gd name="T1" fmla="*/ 26 h 32"/>
                <a:gd name="T2" fmla="*/ 6 w 70"/>
                <a:gd name="T3" fmla="*/ 0 h 32"/>
                <a:gd name="T4" fmla="*/ 6 w 70"/>
                <a:gd name="T5" fmla="*/ 13 h 32"/>
                <a:gd name="T6" fmla="*/ 12 w 70"/>
                <a:gd name="T7" fmla="*/ 7 h 32"/>
                <a:gd name="T8" fmla="*/ 12 w 70"/>
                <a:gd name="T9" fmla="*/ 13 h 32"/>
                <a:gd name="T10" fmla="*/ 19 w 70"/>
                <a:gd name="T11" fmla="*/ 32 h 32"/>
                <a:gd name="T12" fmla="*/ 19 w 70"/>
                <a:gd name="T13" fmla="*/ 26 h 32"/>
                <a:gd name="T14" fmla="*/ 25 w 70"/>
                <a:gd name="T15" fmla="*/ 13 h 32"/>
                <a:gd name="T16" fmla="*/ 31 w 70"/>
                <a:gd name="T17" fmla="*/ 19 h 32"/>
                <a:gd name="T18" fmla="*/ 38 w 70"/>
                <a:gd name="T19" fmla="*/ 0 h 32"/>
                <a:gd name="T20" fmla="*/ 38 w 70"/>
                <a:gd name="T21" fmla="*/ 7 h 32"/>
                <a:gd name="T22" fmla="*/ 44 w 70"/>
                <a:gd name="T23" fmla="*/ 13 h 32"/>
                <a:gd name="T24" fmla="*/ 44 w 70"/>
                <a:gd name="T25" fmla="*/ 7 h 32"/>
                <a:gd name="T26" fmla="*/ 51 w 70"/>
                <a:gd name="T27" fmla="*/ 13 h 32"/>
                <a:gd name="T28" fmla="*/ 51 w 70"/>
                <a:gd name="T29" fmla="*/ 26 h 32"/>
                <a:gd name="T30" fmla="*/ 51 w 70"/>
                <a:gd name="T31" fmla="*/ 13 h 32"/>
                <a:gd name="T32" fmla="*/ 57 w 70"/>
                <a:gd name="T33" fmla="*/ 13 h 32"/>
                <a:gd name="T34" fmla="*/ 57 w 70"/>
                <a:gd name="T35" fmla="*/ 26 h 32"/>
                <a:gd name="T36" fmla="*/ 70 w 70"/>
                <a:gd name="T37" fmla="*/ 13 h 32"/>
                <a:gd name="T38" fmla="*/ 63 w 70"/>
                <a:gd name="T39" fmla="*/ 13 h 3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0"/>
                <a:gd name="T61" fmla="*/ 0 h 32"/>
                <a:gd name="T62" fmla="*/ 70 w 70"/>
                <a:gd name="T63" fmla="*/ 32 h 3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0" h="32">
                  <a:moveTo>
                    <a:pt x="0" y="26"/>
                  </a:moveTo>
                  <a:lnTo>
                    <a:pt x="6" y="0"/>
                  </a:lnTo>
                  <a:lnTo>
                    <a:pt x="6" y="13"/>
                  </a:lnTo>
                  <a:lnTo>
                    <a:pt x="12" y="7"/>
                  </a:lnTo>
                  <a:lnTo>
                    <a:pt x="12" y="13"/>
                  </a:lnTo>
                  <a:lnTo>
                    <a:pt x="19" y="32"/>
                  </a:lnTo>
                  <a:lnTo>
                    <a:pt x="19" y="26"/>
                  </a:lnTo>
                  <a:lnTo>
                    <a:pt x="25" y="13"/>
                  </a:lnTo>
                  <a:lnTo>
                    <a:pt x="31" y="19"/>
                  </a:lnTo>
                  <a:lnTo>
                    <a:pt x="38" y="0"/>
                  </a:lnTo>
                  <a:lnTo>
                    <a:pt x="38" y="7"/>
                  </a:lnTo>
                  <a:lnTo>
                    <a:pt x="44" y="13"/>
                  </a:lnTo>
                  <a:lnTo>
                    <a:pt x="44" y="7"/>
                  </a:lnTo>
                  <a:lnTo>
                    <a:pt x="51" y="13"/>
                  </a:lnTo>
                  <a:lnTo>
                    <a:pt x="51" y="26"/>
                  </a:lnTo>
                  <a:lnTo>
                    <a:pt x="51" y="13"/>
                  </a:lnTo>
                  <a:lnTo>
                    <a:pt x="57" y="13"/>
                  </a:lnTo>
                  <a:lnTo>
                    <a:pt x="57" y="26"/>
                  </a:lnTo>
                  <a:lnTo>
                    <a:pt x="70" y="13"/>
                  </a:lnTo>
                  <a:lnTo>
                    <a:pt x="63" y="13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259" name="Freeform 148"/>
            <p:cNvSpPr>
              <a:spLocks noChangeAspect="1"/>
            </p:cNvSpPr>
            <p:nvPr/>
          </p:nvSpPr>
          <p:spPr bwMode="auto">
            <a:xfrm>
              <a:off x="2554" y="2246"/>
              <a:ext cx="426" cy="64"/>
            </a:xfrm>
            <a:custGeom>
              <a:avLst/>
              <a:gdLst>
                <a:gd name="T0" fmla="*/ 0 w 426"/>
                <a:gd name="T1" fmla="*/ 7 h 64"/>
                <a:gd name="T2" fmla="*/ 13 w 426"/>
                <a:gd name="T3" fmla="*/ 45 h 64"/>
                <a:gd name="T4" fmla="*/ 19 w 426"/>
                <a:gd name="T5" fmla="*/ 38 h 64"/>
                <a:gd name="T6" fmla="*/ 32 w 426"/>
                <a:gd name="T7" fmla="*/ 26 h 64"/>
                <a:gd name="T8" fmla="*/ 45 w 426"/>
                <a:gd name="T9" fmla="*/ 38 h 64"/>
                <a:gd name="T10" fmla="*/ 51 w 426"/>
                <a:gd name="T11" fmla="*/ 32 h 64"/>
                <a:gd name="T12" fmla="*/ 64 w 426"/>
                <a:gd name="T13" fmla="*/ 32 h 64"/>
                <a:gd name="T14" fmla="*/ 70 w 426"/>
                <a:gd name="T15" fmla="*/ 38 h 64"/>
                <a:gd name="T16" fmla="*/ 83 w 426"/>
                <a:gd name="T17" fmla="*/ 45 h 64"/>
                <a:gd name="T18" fmla="*/ 96 w 426"/>
                <a:gd name="T19" fmla="*/ 32 h 64"/>
                <a:gd name="T20" fmla="*/ 102 w 426"/>
                <a:gd name="T21" fmla="*/ 51 h 64"/>
                <a:gd name="T22" fmla="*/ 115 w 426"/>
                <a:gd name="T23" fmla="*/ 38 h 64"/>
                <a:gd name="T24" fmla="*/ 121 w 426"/>
                <a:gd name="T25" fmla="*/ 51 h 64"/>
                <a:gd name="T26" fmla="*/ 134 w 426"/>
                <a:gd name="T27" fmla="*/ 38 h 64"/>
                <a:gd name="T28" fmla="*/ 140 w 426"/>
                <a:gd name="T29" fmla="*/ 26 h 64"/>
                <a:gd name="T30" fmla="*/ 153 w 426"/>
                <a:gd name="T31" fmla="*/ 51 h 64"/>
                <a:gd name="T32" fmla="*/ 159 w 426"/>
                <a:gd name="T33" fmla="*/ 32 h 64"/>
                <a:gd name="T34" fmla="*/ 166 w 426"/>
                <a:gd name="T35" fmla="*/ 32 h 64"/>
                <a:gd name="T36" fmla="*/ 185 w 426"/>
                <a:gd name="T37" fmla="*/ 26 h 64"/>
                <a:gd name="T38" fmla="*/ 191 w 426"/>
                <a:gd name="T39" fmla="*/ 38 h 64"/>
                <a:gd name="T40" fmla="*/ 204 w 426"/>
                <a:gd name="T41" fmla="*/ 19 h 64"/>
                <a:gd name="T42" fmla="*/ 216 w 426"/>
                <a:gd name="T43" fmla="*/ 32 h 64"/>
                <a:gd name="T44" fmla="*/ 223 w 426"/>
                <a:gd name="T45" fmla="*/ 45 h 64"/>
                <a:gd name="T46" fmla="*/ 235 w 426"/>
                <a:gd name="T47" fmla="*/ 51 h 64"/>
                <a:gd name="T48" fmla="*/ 242 w 426"/>
                <a:gd name="T49" fmla="*/ 51 h 64"/>
                <a:gd name="T50" fmla="*/ 255 w 426"/>
                <a:gd name="T51" fmla="*/ 38 h 64"/>
                <a:gd name="T52" fmla="*/ 267 w 426"/>
                <a:gd name="T53" fmla="*/ 38 h 64"/>
                <a:gd name="T54" fmla="*/ 274 w 426"/>
                <a:gd name="T55" fmla="*/ 32 h 64"/>
                <a:gd name="T56" fmla="*/ 286 w 426"/>
                <a:gd name="T57" fmla="*/ 51 h 64"/>
                <a:gd name="T58" fmla="*/ 293 w 426"/>
                <a:gd name="T59" fmla="*/ 51 h 64"/>
                <a:gd name="T60" fmla="*/ 305 w 426"/>
                <a:gd name="T61" fmla="*/ 51 h 64"/>
                <a:gd name="T62" fmla="*/ 312 w 426"/>
                <a:gd name="T63" fmla="*/ 32 h 64"/>
                <a:gd name="T64" fmla="*/ 325 w 426"/>
                <a:gd name="T65" fmla="*/ 51 h 64"/>
                <a:gd name="T66" fmla="*/ 337 w 426"/>
                <a:gd name="T67" fmla="*/ 38 h 64"/>
                <a:gd name="T68" fmla="*/ 350 w 426"/>
                <a:gd name="T69" fmla="*/ 32 h 64"/>
                <a:gd name="T70" fmla="*/ 356 w 426"/>
                <a:gd name="T71" fmla="*/ 19 h 64"/>
                <a:gd name="T72" fmla="*/ 363 w 426"/>
                <a:gd name="T73" fmla="*/ 26 h 64"/>
                <a:gd name="T74" fmla="*/ 369 w 426"/>
                <a:gd name="T75" fmla="*/ 26 h 64"/>
                <a:gd name="T76" fmla="*/ 388 w 426"/>
                <a:gd name="T77" fmla="*/ 26 h 64"/>
                <a:gd name="T78" fmla="*/ 394 w 426"/>
                <a:gd name="T79" fmla="*/ 26 h 64"/>
                <a:gd name="T80" fmla="*/ 407 w 426"/>
                <a:gd name="T81" fmla="*/ 26 h 64"/>
                <a:gd name="T82" fmla="*/ 414 w 426"/>
                <a:gd name="T83" fmla="*/ 51 h 6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26"/>
                <a:gd name="T127" fmla="*/ 0 h 64"/>
                <a:gd name="T128" fmla="*/ 426 w 426"/>
                <a:gd name="T129" fmla="*/ 64 h 6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26" h="64">
                  <a:moveTo>
                    <a:pt x="0" y="19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7" y="0"/>
                  </a:lnTo>
                  <a:lnTo>
                    <a:pt x="7" y="19"/>
                  </a:lnTo>
                  <a:lnTo>
                    <a:pt x="13" y="45"/>
                  </a:lnTo>
                  <a:lnTo>
                    <a:pt x="13" y="32"/>
                  </a:lnTo>
                  <a:lnTo>
                    <a:pt x="19" y="26"/>
                  </a:lnTo>
                  <a:lnTo>
                    <a:pt x="19" y="38"/>
                  </a:lnTo>
                  <a:lnTo>
                    <a:pt x="26" y="38"/>
                  </a:lnTo>
                  <a:lnTo>
                    <a:pt x="32" y="38"/>
                  </a:lnTo>
                  <a:lnTo>
                    <a:pt x="32" y="26"/>
                  </a:lnTo>
                  <a:lnTo>
                    <a:pt x="38" y="19"/>
                  </a:lnTo>
                  <a:lnTo>
                    <a:pt x="38" y="13"/>
                  </a:lnTo>
                  <a:lnTo>
                    <a:pt x="45" y="38"/>
                  </a:lnTo>
                  <a:lnTo>
                    <a:pt x="51" y="32"/>
                  </a:lnTo>
                  <a:lnTo>
                    <a:pt x="51" y="45"/>
                  </a:lnTo>
                  <a:lnTo>
                    <a:pt x="51" y="32"/>
                  </a:lnTo>
                  <a:lnTo>
                    <a:pt x="57" y="32"/>
                  </a:lnTo>
                  <a:lnTo>
                    <a:pt x="57" y="45"/>
                  </a:lnTo>
                  <a:lnTo>
                    <a:pt x="64" y="32"/>
                  </a:lnTo>
                  <a:lnTo>
                    <a:pt x="64" y="45"/>
                  </a:lnTo>
                  <a:lnTo>
                    <a:pt x="70" y="51"/>
                  </a:lnTo>
                  <a:lnTo>
                    <a:pt x="70" y="38"/>
                  </a:lnTo>
                  <a:lnTo>
                    <a:pt x="77" y="45"/>
                  </a:lnTo>
                  <a:lnTo>
                    <a:pt x="83" y="51"/>
                  </a:lnTo>
                  <a:lnTo>
                    <a:pt x="83" y="45"/>
                  </a:lnTo>
                  <a:lnTo>
                    <a:pt x="89" y="38"/>
                  </a:lnTo>
                  <a:lnTo>
                    <a:pt x="89" y="45"/>
                  </a:lnTo>
                  <a:lnTo>
                    <a:pt x="96" y="32"/>
                  </a:lnTo>
                  <a:lnTo>
                    <a:pt x="96" y="51"/>
                  </a:lnTo>
                  <a:lnTo>
                    <a:pt x="102" y="32"/>
                  </a:lnTo>
                  <a:lnTo>
                    <a:pt x="102" y="51"/>
                  </a:lnTo>
                  <a:lnTo>
                    <a:pt x="102" y="45"/>
                  </a:lnTo>
                  <a:lnTo>
                    <a:pt x="108" y="51"/>
                  </a:lnTo>
                  <a:lnTo>
                    <a:pt x="115" y="38"/>
                  </a:lnTo>
                  <a:lnTo>
                    <a:pt x="115" y="51"/>
                  </a:lnTo>
                  <a:lnTo>
                    <a:pt x="121" y="38"/>
                  </a:lnTo>
                  <a:lnTo>
                    <a:pt x="121" y="51"/>
                  </a:lnTo>
                  <a:lnTo>
                    <a:pt x="127" y="57"/>
                  </a:lnTo>
                  <a:lnTo>
                    <a:pt x="127" y="45"/>
                  </a:lnTo>
                  <a:lnTo>
                    <a:pt x="134" y="38"/>
                  </a:lnTo>
                  <a:lnTo>
                    <a:pt x="134" y="51"/>
                  </a:lnTo>
                  <a:lnTo>
                    <a:pt x="134" y="32"/>
                  </a:lnTo>
                  <a:lnTo>
                    <a:pt x="140" y="26"/>
                  </a:lnTo>
                  <a:lnTo>
                    <a:pt x="146" y="32"/>
                  </a:lnTo>
                  <a:lnTo>
                    <a:pt x="146" y="57"/>
                  </a:lnTo>
                  <a:lnTo>
                    <a:pt x="153" y="51"/>
                  </a:lnTo>
                  <a:lnTo>
                    <a:pt x="153" y="38"/>
                  </a:lnTo>
                  <a:lnTo>
                    <a:pt x="153" y="45"/>
                  </a:lnTo>
                  <a:lnTo>
                    <a:pt x="159" y="32"/>
                  </a:lnTo>
                  <a:lnTo>
                    <a:pt x="159" y="38"/>
                  </a:lnTo>
                  <a:lnTo>
                    <a:pt x="166" y="13"/>
                  </a:lnTo>
                  <a:lnTo>
                    <a:pt x="166" y="32"/>
                  </a:lnTo>
                  <a:lnTo>
                    <a:pt x="172" y="26"/>
                  </a:lnTo>
                  <a:lnTo>
                    <a:pt x="178" y="32"/>
                  </a:lnTo>
                  <a:lnTo>
                    <a:pt x="185" y="26"/>
                  </a:lnTo>
                  <a:lnTo>
                    <a:pt x="185" y="38"/>
                  </a:lnTo>
                  <a:lnTo>
                    <a:pt x="191" y="51"/>
                  </a:lnTo>
                  <a:lnTo>
                    <a:pt x="191" y="38"/>
                  </a:lnTo>
                  <a:lnTo>
                    <a:pt x="197" y="26"/>
                  </a:lnTo>
                  <a:lnTo>
                    <a:pt x="197" y="38"/>
                  </a:lnTo>
                  <a:lnTo>
                    <a:pt x="204" y="19"/>
                  </a:lnTo>
                  <a:lnTo>
                    <a:pt x="204" y="38"/>
                  </a:lnTo>
                  <a:lnTo>
                    <a:pt x="210" y="32"/>
                  </a:lnTo>
                  <a:lnTo>
                    <a:pt x="216" y="32"/>
                  </a:lnTo>
                  <a:lnTo>
                    <a:pt x="216" y="45"/>
                  </a:lnTo>
                  <a:lnTo>
                    <a:pt x="223" y="51"/>
                  </a:lnTo>
                  <a:lnTo>
                    <a:pt x="223" y="45"/>
                  </a:lnTo>
                  <a:lnTo>
                    <a:pt x="229" y="38"/>
                  </a:lnTo>
                  <a:lnTo>
                    <a:pt x="229" y="45"/>
                  </a:lnTo>
                  <a:lnTo>
                    <a:pt x="235" y="51"/>
                  </a:lnTo>
                  <a:lnTo>
                    <a:pt x="235" y="38"/>
                  </a:lnTo>
                  <a:lnTo>
                    <a:pt x="242" y="45"/>
                  </a:lnTo>
                  <a:lnTo>
                    <a:pt x="242" y="51"/>
                  </a:lnTo>
                  <a:lnTo>
                    <a:pt x="248" y="57"/>
                  </a:lnTo>
                  <a:lnTo>
                    <a:pt x="248" y="45"/>
                  </a:lnTo>
                  <a:lnTo>
                    <a:pt x="255" y="38"/>
                  </a:lnTo>
                  <a:lnTo>
                    <a:pt x="255" y="45"/>
                  </a:lnTo>
                  <a:lnTo>
                    <a:pt x="255" y="32"/>
                  </a:lnTo>
                  <a:lnTo>
                    <a:pt x="267" y="38"/>
                  </a:lnTo>
                  <a:lnTo>
                    <a:pt x="267" y="26"/>
                  </a:lnTo>
                  <a:lnTo>
                    <a:pt x="267" y="32"/>
                  </a:lnTo>
                  <a:lnTo>
                    <a:pt x="274" y="32"/>
                  </a:lnTo>
                  <a:lnTo>
                    <a:pt x="274" y="64"/>
                  </a:lnTo>
                  <a:lnTo>
                    <a:pt x="280" y="57"/>
                  </a:lnTo>
                  <a:lnTo>
                    <a:pt x="286" y="51"/>
                  </a:lnTo>
                  <a:lnTo>
                    <a:pt x="286" y="57"/>
                  </a:lnTo>
                  <a:lnTo>
                    <a:pt x="293" y="38"/>
                  </a:lnTo>
                  <a:lnTo>
                    <a:pt x="293" y="51"/>
                  </a:lnTo>
                  <a:lnTo>
                    <a:pt x="299" y="51"/>
                  </a:lnTo>
                  <a:lnTo>
                    <a:pt x="305" y="32"/>
                  </a:lnTo>
                  <a:lnTo>
                    <a:pt x="305" y="51"/>
                  </a:lnTo>
                  <a:lnTo>
                    <a:pt x="305" y="45"/>
                  </a:lnTo>
                  <a:lnTo>
                    <a:pt x="312" y="45"/>
                  </a:lnTo>
                  <a:lnTo>
                    <a:pt x="312" y="32"/>
                  </a:lnTo>
                  <a:lnTo>
                    <a:pt x="318" y="26"/>
                  </a:lnTo>
                  <a:lnTo>
                    <a:pt x="325" y="57"/>
                  </a:lnTo>
                  <a:lnTo>
                    <a:pt x="325" y="51"/>
                  </a:lnTo>
                  <a:lnTo>
                    <a:pt x="331" y="38"/>
                  </a:lnTo>
                  <a:lnTo>
                    <a:pt x="331" y="57"/>
                  </a:lnTo>
                  <a:lnTo>
                    <a:pt x="337" y="38"/>
                  </a:lnTo>
                  <a:lnTo>
                    <a:pt x="337" y="26"/>
                  </a:lnTo>
                  <a:lnTo>
                    <a:pt x="344" y="26"/>
                  </a:lnTo>
                  <a:lnTo>
                    <a:pt x="350" y="32"/>
                  </a:lnTo>
                  <a:lnTo>
                    <a:pt x="350" y="19"/>
                  </a:lnTo>
                  <a:lnTo>
                    <a:pt x="356" y="26"/>
                  </a:lnTo>
                  <a:lnTo>
                    <a:pt x="356" y="19"/>
                  </a:lnTo>
                  <a:lnTo>
                    <a:pt x="356" y="26"/>
                  </a:lnTo>
                  <a:lnTo>
                    <a:pt x="363" y="51"/>
                  </a:lnTo>
                  <a:lnTo>
                    <a:pt x="363" y="26"/>
                  </a:lnTo>
                  <a:lnTo>
                    <a:pt x="369" y="32"/>
                  </a:lnTo>
                  <a:lnTo>
                    <a:pt x="369" y="45"/>
                  </a:lnTo>
                  <a:lnTo>
                    <a:pt x="369" y="26"/>
                  </a:lnTo>
                  <a:lnTo>
                    <a:pt x="375" y="26"/>
                  </a:lnTo>
                  <a:lnTo>
                    <a:pt x="382" y="19"/>
                  </a:lnTo>
                  <a:lnTo>
                    <a:pt x="388" y="26"/>
                  </a:lnTo>
                  <a:lnTo>
                    <a:pt x="388" y="13"/>
                  </a:lnTo>
                  <a:lnTo>
                    <a:pt x="394" y="13"/>
                  </a:lnTo>
                  <a:lnTo>
                    <a:pt x="394" y="26"/>
                  </a:lnTo>
                  <a:lnTo>
                    <a:pt x="401" y="32"/>
                  </a:lnTo>
                  <a:lnTo>
                    <a:pt x="401" y="38"/>
                  </a:lnTo>
                  <a:lnTo>
                    <a:pt x="407" y="26"/>
                  </a:lnTo>
                  <a:lnTo>
                    <a:pt x="407" y="32"/>
                  </a:lnTo>
                  <a:lnTo>
                    <a:pt x="414" y="57"/>
                  </a:lnTo>
                  <a:lnTo>
                    <a:pt x="414" y="51"/>
                  </a:lnTo>
                  <a:lnTo>
                    <a:pt x="420" y="7"/>
                  </a:lnTo>
                  <a:lnTo>
                    <a:pt x="426" y="13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260" name="Freeform 149"/>
            <p:cNvSpPr>
              <a:spLocks noChangeAspect="1"/>
            </p:cNvSpPr>
            <p:nvPr/>
          </p:nvSpPr>
          <p:spPr bwMode="auto">
            <a:xfrm>
              <a:off x="2980" y="2240"/>
              <a:ext cx="458" cy="63"/>
            </a:xfrm>
            <a:custGeom>
              <a:avLst/>
              <a:gdLst>
                <a:gd name="T0" fmla="*/ 7 w 458"/>
                <a:gd name="T1" fmla="*/ 32 h 63"/>
                <a:gd name="T2" fmla="*/ 19 w 458"/>
                <a:gd name="T3" fmla="*/ 38 h 63"/>
                <a:gd name="T4" fmla="*/ 26 w 458"/>
                <a:gd name="T5" fmla="*/ 38 h 63"/>
                <a:gd name="T6" fmla="*/ 38 w 458"/>
                <a:gd name="T7" fmla="*/ 57 h 63"/>
                <a:gd name="T8" fmla="*/ 51 w 458"/>
                <a:gd name="T9" fmla="*/ 38 h 63"/>
                <a:gd name="T10" fmla="*/ 70 w 458"/>
                <a:gd name="T11" fmla="*/ 38 h 63"/>
                <a:gd name="T12" fmla="*/ 77 w 458"/>
                <a:gd name="T13" fmla="*/ 32 h 63"/>
                <a:gd name="T14" fmla="*/ 83 w 458"/>
                <a:gd name="T15" fmla="*/ 32 h 63"/>
                <a:gd name="T16" fmla="*/ 96 w 458"/>
                <a:gd name="T17" fmla="*/ 32 h 63"/>
                <a:gd name="T18" fmla="*/ 108 w 458"/>
                <a:gd name="T19" fmla="*/ 51 h 63"/>
                <a:gd name="T20" fmla="*/ 115 w 458"/>
                <a:gd name="T21" fmla="*/ 38 h 63"/>
                <a:gd name="T22" fmla="*/ 127 w 458"/>
                <a:gd name="T23" fmla="*/ 44 h 63"/>
                <a:gd name="T24" fmla="*/ 140 w 458"/>
                <a:gd name="T25" fmla="*/ 44 h 63"/>
                <a:gd name="T26" fmla="*/ 147 w 458"/>
                <a:gd name="T27" fmla="*/ 51 h 63"/>
                <a:gd name="T28" fmla="*/ 159 w 458"/>
                <a:gd name="T29" fmla="*/ 51 h 63"/>
                <a:gd name="T30" fmla="*/ 166 w 458"/>
                <a:gd name="T31" fmla="*/ 25 h 63"/>
                <a:gd name="T32" fmla="*/ 185 w 458"/>
                <a:gd name="T33" fmla="*/ 32 h 63"/>
                <a:gd name="T34" fmla="*/ 191 w 458"/>
                <a:gd name="T35" fmla="*/ 32 h 63"/>
                <a:gd name="T36" fmla="*/ 204 w 458"/>
                <a:gd name="T37" fmla="*/ 32 h 63"/>
                <a:gd name="T38" fmla="*/ 210 w 458"/>
                <a:gd name="T39" fmla="*/ 13 h 63"/>
                <a:gd name="T40" fmla="*/ 229 w 458"/>
                <a:gd name="T41" fmla="*/ 19 h 63"/>
                <a:gd name="T42" fmla="*/ 236 w 458"/>
                <a:gd name="T43" fmla="*/ 25 h 63"/>
                <a:gd name="T44" fmla="*/ 255 w 458"/>
                <a:gd name="T45" fmla="*/ 51 h 63"/>
                <a:gd name="T46" fmla="*/ 267 w 458"/>
                <a:gd name="T47" fmla="*/ 25 h 63"/>
                <a:gd name="T48" fmla="*/ 274 w 458"/>
                <a:gd name="T49" fmla="*/ 51 h 63"/>
                <a:gd name="T50" fmla="*/ 286 w 458"/>
                <a:gd name="T51" fmla="*/ 38 h 63"/>
                <a:gd name="T52" fmla="*/ 299 w 458"/>
                <a:gd name="T53" fmla="*/ 32 h 63"/>
                <a:gd name="T54" fmla="*/ 306 w 458"/>
                <a:gd name="T55" fmla="*/ 44 h 63"/>
                <a:gd name="T56" fmla="*/ 318 w 458"/>
                <a:gd name="T57" fmla="*/ 44 h 63"/>
                <a:gd name="T58" fmla="*/ 325 w 458"/>
                <a:gd name="T59" fmla="*/ 51 h 63"/>
                <a:gd name="T60" fmla="*/ 337 w 458"/>
                <a:gd name="T61" fmla="*/ 38 h 63"/>
                <a:gd name="T62" fmla="*/ 350 w 458"/>
                <a:gd name="T63" fmla="*/ 44 h 63"/>
                <a:gd name="T64" fmla="*/ 356 w 458"/>
                <a:gd name="T65" fmla="*/ 44 h 63"/>
                <a:gd name="T66" fmla="*/ 369 w 458"/>
                <a:gd name="T67" fmla="*/ 51 h 63"/>
                <a:gd name="T68" fmla="*/ 382 w 458"/>
                <a:gd name="T69" fmla="*/ 32 h 63"/>
                <a:gd name="T70" fmla="*/ 388 w 458"/>
                <a:gd name="T71" fmla="*/ 44 h 63"/>
                <a:gd name="T72" fmla="*/ 395 w 458"/>
                <a:gd name="T73" fmla="*/ 57 h 63"/>
                <a:gd name="T74" fmla="*/ 407 w 458"/>
                <a:gd name="T75" fmla="*/ 32 h 63"/>
                <a:gd name="T76" fmla="*/ 420 w 458"/>
                <a:gd name="T77" fmla="*/ 63 h 63"/>
                <a:gd name="T78" fmla="*/ 433 w 458"/>
                <a:gd name="T79" fmla="*/ 32 h 63"/>
                <a:gd name="T80" fmla="*/ 439 w 458"/>
                <a:gd name="T81" fmla="*/ 32 h 63"/>
                <a:gd name="T82" fmla="*/ 452 w 458"/>
                <a:gd name="T83" fmla="*/ 38 h 6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8"/>
                <a:gd name="T127" fmla="*/ 0 h 63"/>
                <a:gd name="T128" fmla="*/ 458 w 458"/>
                <a:gd name="T129" fmla="*/ 63 h 6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8" h="63">
                  <a:moveTo>
                    <a:pt x="0" y="19"/>
                  </a:moveTo>
                  <a:lnTo>
                    <a:pt x="0" y="25"/>
                  </a:lnTo>
                  <a:lnTo>
                    <a:pt x="7" y="32"/>
                  </a:lnTo>
                  <a:lnTo>
                    <a:pt x="7" y="44"/>
                  </a:lnTo>
                  <a:lnTo>
                    <a:pt x="13" y="51"/>
                  </a:lnTo>
                  <a:lnTo>
                    <a:pt x="19" y="38"/>
                  </a:lnTo>
                  <a:lnTo>
                    <a:pt x="19" y="57"/>
                  </a:lnTo>
                  <a:lnTo>
                    <a:pt x="26" y="44"/>
                  </a:lnTo>
                  <a:lnTo>
                    <a:pt x="26" y="38"/>
                  </a:lnTo>
                  <a:lnTo>
                    <a:pt x="32" y="57"/>
                  </a:lnTo>
                  <a:lnTo>
                    <a:pt x="32" y="44"/>
                  </a:lnTo>
                  <a:lnTo>
                    <a:pt x="38" y="57"/>
                  </a:lnTo>
                  <a:lnTo>
                    <a:pt x="38" y="44"/>
                  </a:lnTo>
                  <a:lnTo>
                    <a:pt x="45" y="38"/>
                  </a:lnTo>
                  <a:lnTo>
                    <a:pt x="51" y="38"/>
                  </a:lnTo>
                  <a:lnTo>
                    <a:pt x="58" y="32"/>
                  </a:lnTo>
                  <a:lnTo>
                    <a:pt x="58" y="38"/>
                  </a:lnTo>
                  <a:lnTo>
                    <a:pt x="70" y="38"/>
                  </a:lnTo>
                  <a:lnTo>
                    <a:pt x="70" y="25"/>
                  </a:lnTo>
                  <a:lnTo>
                    <a:pt x="77" y="6"/>
                  </a:lnTo>
                  <a:lnTo>
                    <a:pt x="77" y="32"/>
                  </a:lnTo>
                  <a:lnTo>
                    <a:pt x="83" y="32"/>
                  </a:lnTo>
                  <a:lnTo>
                    <a:pt x="83" y="13"/>
                  </a:lnTo>
                  <a:lnTo>
                    <a:pt x="83" y="32"/>
                  </a:lnTo>
                  <a:lnTo>
                    <a:pt x="89" y="32"/>
                  </a:lnTo>
                  <a:lnTo>
                    <a:pt x="96" y="25"/>
                  </a:lnTo>
                  <a:lnTo>
                    <a:pt x="96" y="32"/>
                  </a:lnTo>
                  <a:lnTo>
                    <a:pt x="102" y="51"/>
                  </a:lnTo>
                  <a:lnTo>
                    <a:pt x="102" y="25"/>
                  </a:lnTo>
                  <a:lnTo>
                    <a:pt x="108" y="51"/>
                  </a:lnTo>
                  <a:lnTo>
                    <a:pt x="108" y="63"/>
                  </a:lnTo>
                  <a:lnTo>
                    <a:pt x="115" y="51"/>
                  </a:lnTo>
                  <a:lnTo>
                    <a:pt x="115" y="38"/>
                  </a:lnTo>
                  <a:lnTo>
                    <a:pt x="121" y="19"/>
                  </a:lnTo>
                  <a:lnTo>
                    <a:pt x="127" y="19"/>
                  </a:lnTo>
                  <a:lnTo>
                    <a:pt x="127" y="44"/>
                  </a:lnTo>
                  <a:lnTo>
                    <a:pt x="134" y="51"/>
                  </a:lnTo>
                  <a:lnTo>
                    <a:pt x="134" y="19"/>
                  </a:lnTo>
                  <a:lnTo>
                    <a:pt x="140" y="44"/>
                  </a:lnTo>
                  <a:lnTo>
                    <a:pt x="140" y="63"/>
                  </a:lnTo>
                  <a:lnTo>
                    <a:pt x="147" y="32"/>
                  </a:lnTo>
                  <a:lnTo>
                    <a:pt x="147" y="51"/>
                  </a:lnTo>
                  <a:lnTo>
                    <a:pt x="153" y="44"/>
                  </a:lnTo>
                  <a:lnTo>
                    <a:pt x="153" y="32"/>
                  </a:lnTo>
                  <a:lnTo>
                    <a:pt x="159" y="51"/>
                  </a:lnTo>
                  <a:lnTo>
                    <a:pt x="159" y="44"/>
                  </a:lnTo>
                  <a:lnTo>
                    <a:pt x="166" y="19"/>
                  </a:lnTo>
                  <a:lnTo>
                    <a:pt x="166" y="25"/>
                  </a:lnTo>
                  <a:lnTo>
                    <a:pt x="172" y="38"/>
                  </a:lnTo>
                  <a:lnTo>
                    <a:pt x="178" y="32"/>
                  </a:lnTo>
                  <a:lnTo>
                    <a:pt x="185" y="32"/>
                  </a:lnTo>
                  <a:lnTo>
                    <a:pt x="185" y="0"/>
                  </a:lnTo>
                  <a:lnTo>
                    <a:pt x="185" y="19"/>
                  </a:lnTo>
                  <a:lnTo>
                    <a:pt x="191" y="32"/>
                  </a:lnTo>
                  <a:lnTo>
                    <a:pt x="191" y="19"/>
                  </a:lnTo>
                  <a:lnTo>
                    <a:pt x="197" y="25"/>
                  </a:lnTo>
                  <a:lnTo>
                    <a:pt x="204" y="32"/>
                  </a:lnTo>
                  <a:lnTo>
                    <a:pt x="204" y="19"/>
                  </a:lnTo>
                  <a:lnTo>
                    <a:pt x="210" y="25"/>
                  </a:lnTo>
                  <a:lnTo>
                    <a:pt x="210" y="13"/>
                  </a:lnTo>
                  <a:lnTo>
                    <a:pt x="217" y="19"/>
                  </a:lnTo>
                  <a:lnTo>
                    <a:pt x="217" y="6"/>
                  </a:lnTo>
                  <a:lnTo>
                    <a:pt x="229" y="19"/>
                  </a:lnTo>
                  <a:lnTo>
                    <a:pt x="223" y="19"/>
                  </a:lnTo>
                  <a:lnTo>
                    <a:pt x="229" y="19"/>
                  </a:lnTo>
                  <a:lnTo>
                    <a:pt x="236" y="25"/>
                  </a:lnTo>
                  <a:lnTo>
                    <a:pt x="242" y="25"/>
                  </a:lnTo>
                  <a:lnTo>
                    <a:pt x="242" y="51"/>
                  </a:lnTo>
                  <a:lnTo>
                    <a:pt x="255" y="51"/>
                  </a:lnTo>
                  <a:lnTo>
                    <a:pt x="255" y="44"/>
                  </a:lnTo>
                  <a:lnTo>
                    <a:pt x="261" y="19"/>
                  </a:lnTo>
                  <a:lnTo>
                    <a:pt x="267" y="25"/>
                  </a:lnTo>
                  <a:lnTo>
                    <a:pt x="267" y="38"/>
                  </a:lnTo>
                  <a:lnTo>
                    <a:pt x="274" y="57"/>
                  </a:lnTo>
                  <a:lnTo>
                    <a:pt x="274" y="51"/>
                  </a:lnTo>
                  <a:lnTo>
                    <a:pt x="280" y="38"/>
                  </a:lnTo>
                  <a:lnTo>
                    <a:pt x="286" y="25"/>
                  </a:lnTo>
                  <a:lnTo>
                    <a:pt x="286" y="38"/>
                  </a:lnTo>
                  <a:lnTo>
                    <a:pt x="293" y="25"/>
                  </a:lnTo>
                  <a:lnTo>
                    <a:pt x="293" y="38"/>
                  </a:lnTo>
                  <a:lnTo>
                    <a:pt x="299" y="32"/>
                  </a:lnTo>
                  <a:lnTo>
                    <a:pt x="299" y="25"/>
                  </a:lnTo>
                  <a:lnTo>
                    <a:pt x="306" y="38"/>
                  </a:lnTo>
                  <a:lnTo>
                    <a:pt x="306" y="44"/>
                  </a:lnTo>
                  <a:lnTo>
                    <a:pt x="312" y="25"/>
                  </a:lnTo>
                  <a:lnTo>
                    <a:pt x="312" y="32"/>
                  </a:lnTo>
                  <a:lnTo>
                    <a:pt x="318" y="44"/>
                  </a:lnTo>
                  <a:lnTo>
                    <a:pt x="318" y="57"/>
                  </a:lnTo>
                  <a:lnTo>
                    <a:pt x="331" y="51"/>
                  </a:lnTo>
                  <a:lnTo>
                    <a:pt x="325" y="51"/>
                  </a:lnTo>
                  <a:lnTo>
                    <a:pt x="331" y="44"/>
                  </a:lnTo>
                  <a:lnTo>
                    <a:pt x="337" y="51"/>
                  </a:lnTo>
                  <a:lnTo>
                    <a:pt x="337" y="38"/>
                  </a:lnTo>
                  <a:lnTo>
                    <a:pt x="344" y="44"/>
                  </a:lnTo>
                  <a:lnTo>
                    <a:pt x="344" y="38"/>
                  </a:lnTo>
                  <a:lnTo>
                    <a:pt x="350" y="44"/>
                  </a:lnTo>
                  <a:lnTo>
                    <a:pt x="350" y="63"/>
                  </a:lnTo>
                  <a:lnTo>
                    <a:pt x="356" y="57"/>
                  </a:lnTo>
                  <a:lnTo>
                    <a:pt x="356" y="44"/>
                  </a:lnTo>
                  <a:lnTo>
                    <a:pt x="363" y="38"/>
                  </a:lnTo>
                  <a:lnTo>
                    <a:pt x="369" y="38"/>
                  </a:lnTo>
                  <a:lnTo>
                    <a:pt x="369" y="51"/>
                  </a:lnTo>
                  <a:lnTo>
                    <a:pt x="376" y="38"/>
                  </a:lnTo>
                  <a:lnTo>
                    <a:pt x="376" y="25"/>
                  </a:lnTo>
                  <a:lnTo>
                    <a:pt x="382" y="32"/>
                  </a:lnTo>
                  <a:lnTo>
                    <a:pt x="382" y="38"/>
                  </a:lnTo>
                  <a:lnTo>
                    <a:pt x="388" y="51"/>
                  </a:lnTo>
                  <a:lnTo>
                    <a:pt x="388" y="44"/>
                  </a:lnTo>
                  <a:lnTo>
                    <a:pt x="388" y="57"/>
                  </a:lnTo>
                  <a:lnTo>
                    <a:pt x="395" y="51"/>
                  </a:lnTo>
                  <a:lnTo>
                    <a:pt x="395" y="57"/>
                  </a:lnTo>
                  <a:lnTo>
                    <a:pt x="401" y="25"/>
                  </a:lnTo>
                  <a:lnTo>
                    <a:pt x="401" y="19"/>
                  </a:lnTo>
                  <a:lnTo>
                    <a:pt x="407" y="32"/>
                  </a:lnTo>
                  <a:lnTo>
                    <a:pt x="407" y="51"/>
                  </a:lnTo>
                  <a:lnTo>
                    <a:pt x="414" y="57"/>
                  </a:lnTo>
                  <a:lnTo>
                    <a:pt x="420" y="63"/>
                  </a:lnTo>
                  <a:lnTo>
                    <a:pt x="420" y="44"/>
                  </a:lnTo>
                  <a:lnTo>
                    <a:pt x="426" y="38"/>
                  </a:lnTo>
                  <a:lnTo>
                    <a:pt x="433" y="32"/>
                  </a:lnTo>
                  <a:lnTo>
                    <a:pt x="433" y="25"/>
                  </a:lnTo>
                  <a:lnTo>
                    <a:pt x="439" y="38"/>
                  </a:lnTo>
                  <a:lnTo>
                    <a:pt x="439" y="32"/>
                  </a:lnTo>
                  <a:lnTo>
                    <a:pt x="439" y="38"/>
                  </a:lnTo>
                  <a:lnTo>
                    <a:pt x="445" y="38"/>
                  </a:lnTo>
                  <a:lnTo>
                    <a:pt x="452" y="38"/>
                  </a:lnTo>
                  <a:lnTo>
                    <a:pt x="452" y="51"/>
                  </a:lnTo>
                  <a:lnTo>
                    <a:pt x="458" y="63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261" name="Freeform 150"/>
            <p:cNvSpPr>
              <a:spLocks noChangeAspect="1"/>
            </p:cNvSpPr>
            <p:nvPr/>
          </p:nvSpPr>
          <p:spPr bwMode="auto">
            <a:xfrm>
              <a:off x="3438" y="2233"/>
              <a:ext cx="420" cy="89"/>
            </a:xfrm>
            <a:custGeom>
              <a:avLst/>
              <a:gdLst>
                <a:gd name="T0" fmla="*/ 7 w 420"/>
                <a:gd name="T1" fmla="*/ 45 h 89"/>
                <a:gd name="T2" fmla="*/ 13 w 420"/>
                <a:gd name="T3" fmla="*/ 39 h 89"/>
                <a:gd name="T4" fmla="*/ 19 w 420"/>
                <a:gd name="T5" fmla="*/ 58 h 89"/>
                <a:gd name="T6" fmla="*/ 32 w 420"/>
                <a:gd name="T7" fmla="*/ 39 h 89"/>
                <a:gd name="T8" fmla="*/ 38 w 420"/>
                <a:gd name="T9" fmla="*/ 70 h 89"/>
                <a:gd name="T10" fmla="*/ 51 w 420"/>
                <a:gd name="T11" fmla="*/ 20 h 89"/>
                <a:gd name="T12" fmla="*/ 64 w 420"/>
                <a:gd name="T13" fmla="*/ 45 h 89"/>
                <a:gd name="T14" fmla="*/ 70 w 420"/>
                <a:gd name="T15" fmla="*/ 89 h 89"/>
                <a:gd name="T16" fmla="*/ 83 w 420"/>
                <a:gd name="T17" fmla="*/ 58 h 89"/>
                <a:gd name="T18" fmla="*/ 96 w 420"/>
                <a:gd name="T19" fmla="*/ 58 h 89"/>
                <a:gd name="T20" fmla="*/ 102 w 420"/>
                <a:gd name="T21" fmla="*/ 45 h 89"/>
                <a:gd name="T22" fmla="*/ 108 w 420"/>
                <a:gd name="T23" fmla="*/ 45 h 89"/>
                <a:gd name="T24" fmla="*/ 121 w 420"/>
                <a:gd name="T25" fmla="*/ 51 h 89"/>
                <a:gd name="T26" fmla="*/ 134 w 420"/>
                <a:gd name="T27" fmla="*/ 39 h 89"/>
                <a:gd name="T28" fmla="*/ 146 w 420"/>
                <a:gd name="T29" fmla="*/ 45 h 89"/>
                <a:gd name="T30" fmla="*/ 159 w 420"/>
                <a:gd name="T31" fmla="*/ 32 h 89"/>
                <a:gd name="T32" fmla="*/ 166 w 420"/>
                <a:gd name="T33" fmla="*/ 51 h 89"/>
                <a:gd name="T34" fmla="*/ 172 w 420"/>
                <a:gd name="T35" fmla="*/ 45 h 89"/>
                <a:gd name="T36" fmla="*/ 185 w 420"/>
                <a:gd name="T37" fmla="*/ 58 h 89"/>
                <a:gd name="T38" fmla="*/ 197 w 420"/>
                <a:gd name="T39" fmla="*/ 7 h 89"/>
                <a:gd name="T40" fmla="*/ 204 w 420"/>
                <a:gd name="T41" fmla="*/ 13 h 89"/>
                <a:gd name="T42" fmla="*/ 210 w 420"/>
                <a:gd name="T43" fmla="*/ 32 h 89"/>
                <a:gd name="T44" fmla="*/ 223 w 420"/>
                <a:gd name="T45" fmla="*/ 70 h 89"/>
                <a:gd name="T46" fmla="*/ 236 w 420"/>
                <a:gd name="T47" fmla="*/ 20 h 89"/>
                <a:gd name="T48" fmla="*/ 242 w 420"/>
                <a:gd name="T49" fmla="*/ 39 h 89"/>
                <a:gd name="T50" fmla="*/ 255 w 420"/>
                <a:gd name="T51" fmla="*/ 51 h 89"/>
                <a:gd name="T52" fmla="*/ 261 w 420"/>
                <a:gd name="T53" fmla="*/ 51 h 89"/>
                <a:gd name="T54" fmla="*/ 274 w 420"/>
                <a:gd name="T55" fmla="*/ 32 h 89"/>
                <a:gd name="T56" fmla="*/ 280 w 420"/>
                <a:gd name="T57" fmla="*/ 51 h 89"/>
                <a:gd name="T58" fmla="*/ 286 w 420"/>
                <a:gd name="T59" fmla="*/ 51 h 89"/>
                <a:gd name="T60" fmla="*/ 305 w 420"/>
                <a:gd name="T61" fmla="*/ 32 h 89"/>
                <a:gd name="T62" fmla="*/ 312 w 420"/>
                <a:gd name="T63" fmla="*/ 39 h 89"/>
                <a:gd name="T64" fmla="*/ 325 w 420"/>
                <a:gd name="T65" fmla="*/ 20 h 89"/>
                <a:gd name="T66" fmla="*/ 337 w 420"/>
                <a:gd name="T67" fmla="*/ 51 h 89"/>
                <a:gd name="T68" fmla="*/ 344 w 420"/>
                <a:gd name="T69" fmla="*/ 45 h 89"/>
                <a:gd name="T70" fmla="*/ 356 w 420"/>
                <a:gd name="T71" fmla="*/ 64 h 89"/>
                <a:gd name="T72" fmla="*/ 363 w 420"/>
                <a:gd name="T73" fmla="*/ 20 h 89"/>
                <a:gd name="T74" fmla="*/ 375 w 420"/>
                <a:gd name="T75" fmla="*/ 45 h 89"/>
                <a:gd name="T76" fmla="*/ 388 w 420"/>
                <a:gd name="T77" fmla="*/ 32 h 89"/>
                <a:gd name="T78" fmla="*/ 395 w 420"/>
                <a:gd name="T79" fmla="*/ 51 h 89"/>
                <a:gd name="T80" fmla="*/ 407 w 420"/>
                <a:gd name="T81" fmla="*/ 32 h 89"/>
                <a:gd name="T82" fmla="*/ 414 w 420"/>
                <a:gd name="T83" fmla="*/ 32 h 8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20"/>
                <a:gd name="T127" fmla="*/ 0 h 89"/>
                <a:gd name="T128" fmla="*/ 420 w 420"/>
                <a:gd name="T129" fmla="*/ 89 h 8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20" h="89">
                  <a:moveTo>
                    <a:pt x="0" y="70"/>
                  </a:moveTo>
                  <a:lnTo>
                    <a:pt x="0" y="58"/>
                  </a:lnTo>
                  <a:lnTo>
                    <a:pt x="7" y="45"/>
                  </a:lnTo>
                  <a:lnTo>
                    <a:pt x="7" y="39"/>
                  </a:lnTo>
                  <a:lnTo>
                    <a:pt x="13" y="45"/>
                  </a:lnTo>
                  <a:lnTo>
                    <a:pt x="13" y="39"/>
                  </a:lnTo>
                  <a:lnTo>
                    <a:pt x="19" y="58"/>
                  </a:lnTo>
                  <a:lnTo>
                    <a:pt x="19" y="70"/>
                  </a:lnTo>
                  <a:lnTo>
                    <a:pt x="19" y="58"/>
                  </a:lnTo>
                  <a:lnTo>
                    <a:pt x="26" y="51"/>
                  </a:lnTo>
                  <a:lnTo>
                    <a:pt x="26" y="39"/>
                  </a:lnTo>
                  <a:lnTo>
                    <a:pt x="32" y="39"/>
                  </a:lnTo>
                  <a:lnTo>
                    <a:pt x="32" y="64"/>
                  </a:lnTo>
                  <a:lnTo>
                    <a:pt x="38" y="77"/>
                  </a:lnTo>
                  <a:lnTo>
                    <a:pt x="38" y="70"/>
                  </a:lnTo>
                  <a:lnTo>
                    <a:pt x="45" y="51"/>
                  </a:lnTo>
                  <a:lnTo>
                    <a:pt x="45" y="32"/>
                  </a:lnTo>
                  <a:lnTo>
                    <a:pt x="51" y="20"/>
                  </a:lnTo>
                  <a:lnTo>
                    <a:pt x="51" y="45"/>
                  </a:lnTo>
                  <a:lnTo>
                    <a:pt x="57" y="58"/>
                  </a:lnTo>
                  <a:lnTo>
                    <a:pt x="64" y="45"/>
                  </a:lnTo>
                  <a:lnTo>
                    <a:pt x="64" y="51"/>
                  </a:lnTo>
                  <a:lnTo>
                    <a:pt x="70" y="64"/>
                  </a:lnTo>
                  <a:lnTo>
                    <a:pt x="70" y="89"/>
                  </a:lnTo>
                  <a:lnTo>
                    <a:pt x="77" y="77"/>
                  </a:lnTo>
                  <a:lnTo>
                    <a:pt x="77" y="58"/>
                  </a:lnTo>
                  <a:lnTo>
                    <a:pt x="83" y="58"/>
                  </a:lnTo>
                  <a:lnTo>
                    <a:pt x="83" y="45"/>
                  </a:lnTo>
                  <a:lnTo>
                    <a:pt x="89" y="39"/>
                  </a:lnTo>
                  <a:lnTo>
                    <a:pt x="96" y="58"/>
                  </a:lnTo>
                  <a:lnTo>
                    <a:pt x="96" y="64"/>
                  </a:lnTo>
                  <a:lnTo>
                    <a:pt x="102" y="70"/>
                  </a:lnTo>
                  <a:lnTo>
                    <a:pt x="102" y="45"/>
                  </a:lnTo>
                  <a:lnTo>
                    <a:pt x="102" y="51"/>
                  </a:lnTo>
                  <a:lnTo>
                    <a:pt x="108" y="58"/>
                  </a:lnTo>
                  <a:lnTo>
                    <a:pt x="108" y="45"/>
                  </a:lnTo>
                  <a:lnTo>
                    <a:pt x="115" y="51"/>
                  </a:lnTo>
                  <a:lnTo>
                    <a:pt x="121" y="39"/>
                  </a:lnTo>
                  <a:lnTo>
                    <a:pt x="121" y="51"/>
                  </a:lnTo>
                  <a:lnTo>
                    <a:pt x="127" y="45"/>
                  </a:lnTo>
                  <a:lnTo>
                    <a:pt x="134" y="51"/>
                  </a:lnTo>
                  <a:lnTo>
                    <a:pt x="134" y="39"/>
                  </a:lnTo>
                  <a:lnTo>
                    <a:pt x="140" y="45"/>
                  </a:lnTo>
                  <a:lnTo>
                    <a:pt x="146" y="58"/>
                  </a:lnTo>
                  <a:lnTo>
                    <a:pt x="146" y="45"/>
                  </a:lnTo>
                  <a:lnTo>
                    <a:pt x="153" y="58"/>
                  </a:lnTo>
                  <a:lnTo>
                    <a:pt x="153" y="39"/>
                  </a:lnTo>
                  <a:lnTo>
                    <a:pt x="159" y="32"/>
                  </a:lnTo>
                  <a:lnTo>
                    <a:pt x="159" y="39"/>
                  </a:lnTo>
                  <a:lnTo>
                    <a:pt x="166" y="45"/>
                  </a:lnTo>
                  <a:lnTo>
                    <a:pt x="166" y="51"/>
                  </a:lnTo>
                  <a:lnTo>
                    <a:pt x="172" y="45"/>
                  </a:lnTo>
                  <a:lnTo>
                    <a:pt x="172" y="39"/>
                  </a:lnTo>
                  <a:lnTo>
                    <a:pt x="172" y="45"/>
                  </a:lnTo>
                  <a:lnTo>
                    <a:pt x="178" y="45"/>
                  </a:lnTo>
                  <a:lnTo>
                    <a:pt x="178" y="58"/>
                  </a:lnTo>
                  <a:lnTo>
                    <a:pt x="185" y="58"/>
                  </a:lnTo>
                  <a:lnTo>
                    <a:pt x="185" y="26"/>
                  </a:lnTo>
                  <a:lnTo>
                    <a:pt x="191" y="26"/>
                  </a:lnTo>
                  <a:lnTo>
                    <a:pt x="197" y="7"/>
                  </a:lnTo>
                  <a:lnTo>
                    <a:pt x="197" y="0"/>
                  </a:lnTo>
                  <a:lnTo>
                    <a:pt x="204" y="7"/>
                  </a:lnTo>
                  <a:lnTo>
                    <a:pt x="204" y="13"/>
                  </a:lnTo>
                  <a:lnTo>
                    <a:pt x="204" y="7"/>
                  </a:lnTo>
                  <a:lnTo>
                    <a:pt x="210" y="20"/>
                  </a:lnTo>
                  <a:lnTo>
                    <a:pt x="210" y="32"/>
                  </a:lnTo>
                  <a:lnTo>
                    <a:pt x="216" y="39"/>
                  </a:lnTo>
                  <a:lnTo>
                    <a:pt x="216" y="64"/>
                  </a:lnTo>
                  <a:lnTo>
                    <a:pt x="223" y="70"/>
                  </a:lnTo>
                  <a:lnTo>
                    <a:pt x="223" y="45"/>
                  </a:lnTo>
                  <a:lnTo>
                    <a:pt x="229" y="45"/>
                  </a:lnTo>
                  <a:lnTo>
                    <a:pt x="236" y="20"/>
                  </a:lnTo>
                  <a:lnTo>
                    <a:pt x="236" y="58"/>
                  </a:lnTo>
                  <a:lnTo>
                    <a:pt x="242" y="51"/>
                  </a:lnTo>
                  <a:lnTo>
                    <a:pt x="242" y="39"/>
                  </a:lnTo>
                  <a:lnTo>
                    <a:pt x="248" y="45"/>
                  </a:lnTo>
                  <a:lnTo>
                    <a:pt x="248" y="58"/>
                  </a:lnTo>
                  <a:lnTo>
                    <a:pt x="255" y="51"/>
                  </a:lnTo>
                  <a:lnTo>
                    <a:pt x="255" y="58"/>
                  </a:lnTo>
                  <a:lnTo>
                    <a:pt x="255" y="45"/>
                  </a:lnTo>
                  <a:lnTo>
                    <a:pt x="261" y="51"/>
                  </a:lnTo>
                  <a:lnTo>
                    <a:pt x="267" y="32"/>
                  </a:lnTo>
                  <a:lnTo>
                    <a:pt x="267" y="64"/>
                  </a:lnTo>
                  <a:lnTo>
                    <a:pt x="274" y="32"/>
                  </a:lnTo>
                  <a:lnTo>
                    <a:pt x="274" y="26"/>
                  </a:lnTo>
                  <a:lnTo>
                    <a:pt x="274" y="45"/>
                  </a:lnTo>
                  <a:lnTo>
                    <a:pt x="280" y="51"/>
                  </a:lnTo>
                  <a:lnTo>
                    <a:pt x="280" y="58"/>
                  </a:lnTo>
                  <a:lnTo>
                    <a:pt x="293" y="51"/>
                  </a:lnTo>
                  <a:lnTo>
                    <a:pt x="286" y="51"/>
                  </a:lnTo>
                  <a:lnTo>
                    <a:pt x="293" y="20"/>
                  </a:lnTo>
                  <a:lnTo>
                    <a:pt x="305" y="39"/>
                  </a:lnTo>
                  <a:lnTo>
                    <a:pt x="305" y="32"/>
                  </a:lnTo>
                  <a:lnTo>
                    <a:pt x="305" y="45"/>
                  </a:lnTo>
                  <a:lnTo>
                    <a:pt x="312" y="20"/>
                  </a:lnTo>
                  <a:lnTo>
                    <a:pt x="312" y="39"/>
                  </a:lnTo>
                  <a:lnTo>
                    <a:pt x="318" y="45"/>
                  </a:lnTo>
                  <a:lnTo>
                    <a:pt x="318" y="26"/>
                  </a:lnTo>
                  <a:lnTo>
                    <a:pt x="325" y="20"/>
                  </a:lnTo>
                  <a:lnTo>
                    <a:pt x="325" y="26"/>
                  </a:lnTo>
                  <a:lnTo>
                    <a:pt x="331" y="39"/>
                  </a:lnTo>
                  <a:lnTo>
                    <a:pt x="337" y="51"/>
                  </a:lnTo>
                  <a:lnTo>
                    <a:pt x="337" y="32"/>
                  </a:lnTo>
                  <a:lnTo>
                    <a:pt x="344" y="39"/>
                  </a:lnTo>
                  <a:lnTo>
                    <a:pt x="344" y="45"/>
                  </a:lnTo>
                  <a:lnTo>
                    <a:pt x="344" y="26"/>
                  </a:lnTo>
                  <a:lnTo>
                    <a:pt x="356" y="39"/>
                  </a:lnTo>
                  <a:lnTo>
                    <a:pt x="356" y="64"/>
                  </a:lnTo>
                  <a:lnTo>
                    <a:pt x="356" y="58"/>
                  </a:lnTo>
                  <a:lnTo>
                    <a:pt x="363" y="39"/>
                  </a:lnTo>
                  <a:lnTo>
                    <a:pt x="363" y="20"/>
                  </a:lnTo>
                  <a:lnTo>
                    <a:pt x="369" y="26"/>
                  </a:lnTo>
                  <a:lnTo>
                    <a:pt x="375" y="32"/>
                  </a:lnTo>
                  <a:lnTo>
                    <a:pt x="375" y="45"/>
                  </a:lnTo>
                  <a:lnTo>
                    <a:pt x="375" y="32"/>
                  </a:lnTo>
                  <a:lnTo>
                    <a:pt x="382" y="26"/>
                  </a:lnTo>
                  <a:lnTo>
                    <a:pt x="388" y="32"/>
                  </a:lnTo>
                  <a:lnTo>
                    <a:pt x="388" y="45"/>
                  </a:lnTo>
                  <a:lnTo>
                    <a:pt x="395" y="39"/>
                  </a:lnTo>
                  <a:lnTo>
                    <a:pt x="395" y="51"/>
                  </a:lnTo>
                  <a:lnTo>
                    <a:pt x="395" y="45"/>
                  </a:lnTo>
                  <a:lnTo>
                    <a:pt x="401" y="39"/>
                  </a:lnTo>
                  <a:lnTo>
                    <a:pt x="407" y="32"/>
                  </a:lnTo>
                  <a:lnTo>
                    <a:pt x="407" y="51"/>
                  </a:lnTo>
                  <a:lnTo>
                    <a:pt x="414" y="45"/>
                  </a:lnTo>
                  <a:lnTo>
                    <a:pt x="414" y="32"/>
                  </a:lnTo>
                  <a:lnTo>
                    <a:pt x="420" y="45"/>
                  </a:lnTo>
                  <a:lnTo>
                    <a:pt x="420" y="32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262" name="Freeform 151"/>
            <p:cNvSpPr>
              <a:spLocks noChangeAspect="1"/>
            </p:cNvSpPr>
            <p:nvPr/>
          </p:nvSpPr>
          <p:spPr bwMode="auto">
            <a:xfrm>
              <a:off x="3858" y="2246"/>
              <a:ext cx="420" cy="76"/>
            </a:xfrm>
            <a:custGeom>
              <a:avLst/>
              <a:gdLst>
                <a:gd name="T0" fmla="*/ 6 w 420"/>
                <a:gd name="T1" fmla="*/ 26 h 76"/>
                <a:gd name="T2" fmla="*/ 19 w 420"/>
                <a:gd name="T3" fmla="*/ 45 h 76"/>
                <a:gd name="T4" fmla="*/ 38 w 420"/>
                <a:gd name="T5" fmla="*/ 32 h 76"/>
                <a:gd name="T6" fmla="*/ 44 w 420"/>
                <a:gd name="T7" fmla="*/ 26 h 76"/>
                <a:gd name="T8" fmla="*/ 57 w 420"/>
                <a:gd name="T9" fmla="*/ 32 h 76"/>
                <a:gd name="T10" fmla="*/ 64 w 420"/>
                <a:gd name="T11" fmla="*/ 38 h 76"/>
                <a:gd name="T12" fmla="*/ 70 w 420"/>
                <a:gd name="T13" fmla="*/ 13 h 76"/>
                <a:gd name="T14" fmla="*/ 76 w 420"/>
                <a:gd name="T15" fmla="*/ 32 h 76"/>
                <a:gd name="T16" fmla="*/ 89 w 420"/>
                <a:gd name="T17" fmla="*/ 26 h 76"/>
                <a:gd name="T18" fmla="*/ 102 w 420"/>
                <a:gd name="T19" fmla="*/ 26 h 76"/>
                <a:gd name="T20" fmla="*/ 108 w 420"/>
                <a:gd name="T21" fmla="*/ 38 h 76"/>
                <a:gd name="T22" fmla="*/ 121 w 420"/>
                <a:gd name="T23" fmla="*/ 19 h 76"/>
                <a:gd name="T24" fmla="*/ 133 w 420"/>
                <a:gd name="T25" fmla="*/ 51 h 76"/>
                <a:gd name="T26" fmla="*/ 140 w 420"/>
                <a:gd name="T27" fmla="*/ 32 h 76"/>
                <a:gd name="T28" fmla="*/ 153 w 420"/>
                <a:gd name="T29" fmla="*/ 7 h 76"/>
                <a:gd name="T30" fmla="*/ 159 w 420"/>
                <a:gd name="T31" fmla="*/ 57 h 76"/>
                <a:gd name="T32" fmla="*/ 165 w 420"/>
                <a:gd name="T33" fmla="*/ 7 h 76"/>
                <a:gd name="T34" fmla="*/ 178 w 420"/>
                <a:gd name="T35" fmla="*/ 32 h 76"/>
                <a:gd name="T36" fmla="*/ 191 w 420"/>
                <a:gd name="T37" fmla="*/ 32 h 76"/>
                <a:gd name="T38" fmla="*/ 197 w 420"/>
                <a:gd name="T39" fmla="*/ 13 h 76"/>
                <a:gd name="T40" fmla="*/ 203 w 420"/>
                <a:gd name="T41" fmla="*/ 32 h 76"/>
                <a:gd name="T42" fmla="*/ 216 w 420"/>
                <a:gd name="T43" fmla="*/ 19 h 76"/>
                <a:gd name="T44" fmla="*/ 223 w 420"/>
                <a:gd name="T45" fmla="*/ 13 h 76"/>
                <a:gd name="T46" fmla="*/ 229 w 420"/>
                <a:gd name="T47" fmla="*/ 26 h 76"/>
                <a:gd name="T48" fmla="*/ 242 w 420"/>
                <a:gd name="T49" fmla="*/ 19 h 76"/>
                <a:gd name="T50" fmla="*/ 248 w 420"/>
                <a:gd name="T51" fmla="*/ 26 h 76"/>
                <a:gd name="T52" fmla="*/ 261 w 420"/>
                <a:gd name="T53" fmla="*/ 51 h 76"/>
                <a:gd name="T54" fmla="*/ 267 w 420"/>
                <a:gd name="T55" fmla="*/ 38 h 76"/>
                <a:gd name="T56" fmla="*/ 280 w 420"/>
                <a:gd name="T57" fmla="*/ 64 h 76"/>
                <a:gd name="T58" fmla="*/ 292 w 420"/>
                <a:gd name="T59" fmla="*/ 51 h 76"/>
                <a:gd name="T60" fmla="*/ 312 w 420"/>
                <a:gd name="T61" fmla="*/ 38 h 76"/>
                <a:gd name="T62" fmla="*/ 318 w 420"/>
                <a:gd name="T63" fmla="*/ 32 h 76"/>
                <a:gd name="T64" fmla="*/ 331 w 420"/>
                <a:gd name="T65" fmla="*/ 45 h 76"/>
                <a:gd name="T66" fmla="*/ 337 w 420"/>
                <a:gd name="T67" fmla="*/ 45 h 76"/>
                <a:gd name="T68" fmla="*/ 350 w 420"/>
                <a:gd name="T69" fmla="*/ 19 h 76"/>
                <a:gd name="T70" fmla="*/ 356 w 420"/>
                <a:gd name="T71" fmla="*/ 57 h 76"/>
                <a:gd name="T72" fmla="*/ 369 w 420"/>
                <a:gd name="T73" fmla="*/ 38 h 76"/>
                <a:gd name="T74" fmla="*/ 375 w 420"/>
                <a:gd name="T75" fmla="*/ 32 h 76"/>
                <a:gd name="T76" fmla="*/ 388 w 420"/>
                <a:gd name="T77" fmla="*/ 64 h 76"/>
                <a:gd name="T78" fmla="*/ 394 w 420"/>
                <a:gd name="T79" fmla="*/ 64 h 76"/>
                <a:gd name="T80" fmla="*/ 407 w 420"/>
                <a:gd name="T81" fmla="*/ 26 h 76"/>
                <a:gd name="T82" fmla="*/ 413 w 420"/>
                <a:gd name="T83" fmla="*/ 51 h 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20"/>
                <a:gd name="T127" fmla="*/ 0 h 76"/>
                <a:gd name="T128" fmla="*/ 420 w 420"/>
                <a:gd name="T129" fmla="*/ 76 h 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20" h="76">
                  <a:moveTo>
                    <a:pt x="0" y="19"/>
                  </a:moveTo>
                  <a:lnTo>
                    <a:pt x="13" y="26"/>
                  </a:lnTo>
                  <a:lnTo>
                    <a:pt x="6" y="26"/>
                  </a:lnTo>
                  <a:lnTo>
                    <a:pt x="13" y="32"/>
                  </a:lnTo>
                  <a:lnTo>
                    <a:pt x="19" y="13"/>
                  </a:lnTo>
                  <a:lnTo>
                    <a:pt x="19" y="45"/>
                  </a:lnTo>
                  <a:lnTo>
                    <a:pt x="25" y="38"/>
                  </a:lnTo>
                  <a:lnTo>
                    <a:pt x="25" y="45"/>
                  </a:lnTo>
                  <a:lnTo>
                    <a:pt x="38" y="32"/>
                  </a:lnTo>
                  <a:lnTo>
                    <a:pt x="32" y="32"/>
                  </a:lnTo>
                  <a:lnTo>
                    <a:pt x="38" y="26"/>
                  </a:lnTo>
                  <a:lnTo>
                    <a:pt x="44" y="26"/>
                  </a:lnTo>
                  <a:lnTo>
                    <a:pt x="44" y="13"/>
                  </a:lnTo>
                  <a:lnTo>
                    <a:pt x="51" y="19"/>
                  </a:lnTo>
                  <a:lnTo>
                    <a:pt x="57" y="32"/>
                  </a:lnTo>
                  <a:lnTo>
                    <a:pt x="57" y="7"/>
                  </a:lnTo>
                  <a:lnTo>
                    <a:pt x="57" y="26"/>
                  </a:lnTo>
                  <a:lnTo>
                    <a:pt x="64" y="38"/>
                  </a:lnTo>
                  <a:lnTo>
                    <a:pt x="64" y="32"/>
                  </a:lnTo>
                  <a:lnTo>
                    <a:pt x="70" y="26"/>
                  </a:lnTo>
                  <a:lnTo>
                    <a:pt x="70" y="13"/>
                  </a:lnTo>
                  <a:lnTo>
                    <a:pt x="76" y="32"/>
                  </a:lnTo>
                  <a:lnTo>
                    <a:pt x="76" y="26"/>
                  </a:lnTo>
                  <a:lnTo>
                    <a:pt x="76" y="32"/>
                  </a:lnTo>
                  <a:lnTo>
                    <a:pt x="83" y="26"/>
                  </a:lnTo>
                  <a:lnTo>
                    <a:pt x="89" y="19"/>
                  </a:lnTo>
                  <a:lnTo>
                    <a:pt x="89" y="26"/>
                  </a:lnTo>
                  <a:lnTo>
                    <a:pt x="95" y="13"/>
                  </a:lnTo>
                  <a:lnTo>
                    <a:pt x="95" y="26"/>
                  </a:lnTo>
                  <a:lnTo>
                    <a:pt x="102" y="26"/>
                  </a:lnTo>
                  <a:lnTo>
                    <a:pt x="102" y="7"/>
                  </a:lnTo>
                  <a:lnTo>
                    <a:pt x="108" y="45"/>
                  </a:lnTo>
                  <a:lnTo>
                    <a:pt x="108" y="38"/>
                  </a:lnTo>
                  <a:lnTo>
                    <a:pt x="108" y="45"/>
                  </a:lnTo>
                  <a:lnTo>
                    <a:pt x="121" y="26"/>
                  </a:lnTo>
                  <a:lnTo>
                    <a:pt x="121" y="19"/>
                  </a:lnTo>
                  <a:lnTo>
                    <a:pt x="127" y="38"/>
                  </a:lnTo>
                  <a:lnTo>
                    <a:pt x="127" y="64"/>
                  </a:lnTo>
                  <a:lnTo>
                    <a:pt x="133" y="51"/>
                  </a:lnTo>
                  <a:lnTo>
                    <a:pt x="133" y="32"/>
                  </a:lnTo>
                  <a:lnTo>
                    <a:pt x="140" y="13"/>
                  </a:lnTo>
                  <a:lnTo>
                    <a:pt x="140" y="32"/>
                  </a:lnTo>
                  <a:lnTo>
                    <a:pt x="146" y="13"/>
                  </a:lnTo>
                  <a:lnTo>
                    <a:pt x="146" y="19"/>
                  </a:lnTo>
                  <a:lnTo>
                    <a:pt x="153" y="7"/>
                  </a:lnTo>
                  <a:lnTo>
                    <a:pt x="153" y="19"/>
                  </a:lnTo>
                  <a:lnTo>
                    <a:pt x="159" y="51"/>
                  </a:lnTo>
                  <a:lnTo>
                    <a:pt x="159" y="57"/>
                  </a:lnTo>
                  <a:lnTo>
                    <a:pt x="159" y="45"/>
                  </a:lnTo>
                  <a:lnTo>
                    <a:pt x="165" y="45"/>
                  </a:lnTo>
                  <a:lnTo>
                    <a:pt x="165" y="7"/>
                  </a:lnTo>
                  <a:lnTo>
                    <a:pt x="172" y="26"/>
                  </a:lnTo>
                  <a:lnTo>
                    <a:pt x="178" y="13"/>
                  </a:lnTo>
                  <a:lnTo>
                    <a:pt x="178" y="32"/>
                  </a:lnTo>
                  <a:lnTo>
                    <a:pt x="184" y="13"/>
                  </a:lnTo>
                  <a:lnTo>
                    <a:pt x="184" y="19"/>
                  </a:lnTo>
                  <a:lnTo>
                    <a:pt x="191" y="32"/>
                  </a:lnTo>
                  <a:lnTo>
                    <a:pt x="191" y="38"/>
                  </a:lnTo>
                  <a:lnTo>
                    <a:pt x="191" y="19"/>
                  </a:lnTo>
                  <a:lnTo>
                    <a:pt x="197" y="13"/>
                  </a:lnTo>
                  <a:lnTo>
                    <a:pt x="197" y="26"/>
                  </a:lnTo>
                  <a:lnTo>
                    <a:pt x="203" y="13"/>
                  </a:lnTo>
                  <a:lnTo>
                    <a:pt x="203" y="32"/>
                  </a:lnTo>
                  <a:lnTo>
                    <a:pt x="210" y="45"/>
                  </a:lnTo>
                  <a:lnTo>
                    <a:pt x="210" y="26"/>
                  </a:lnTo>
                  <a:lnTo>
                    <a:pt x="216" y="19"/>
                  </a:lnTo>
                  <a:lnTo>
                    <a:pt x="216" y="32"/>
                  </a:lnTo>
                  <a:lnTo>
                    <a:pt x="223" y="0"/>
                  </a:lnTo>
                  <a:lnTo>
                    <a:pt x="223" y="13"/>
                  </a:lnTo>
                  <a:lnTo>
                    <a:pt x="229" y="19"/>
                  </a:lnTo>
                  <a:lnTo>
                    <a:pt x="229" y="32"/>
                  </a:lnTo>
                  <a:lnTo>
                    <a:pt x="229" y="26"/>
                  </a:lnTo>
                  <a:lnTo>
                    <a:pt x="235" y="32"/>
                  </a:lnTo>
                  <a:lnTo>
                    <a:pt x="235" y="26"/>
                  </a:lnTo>
                  <a:lnTo>
                    <a:pt x="242" y="19"/>
                  </a:lnTo>
                  <a:lnTo>
                    <a:pt x="242" y="32"/>
                  </a:lnTo>
                  <a:lnTo>
                    <a:pt x="248" y="38"/>
                  </a:lnTo>
                  <a:lnTo>
                    <a:pt x="248" y="26"/>
                  </a:lnTo>
                  <a:lnTo>
                    <a:pt x="254" y="32"/>
                  </a:lnTo>
                  <a:lnTo>
                    <a:pt x="254" y="45"/>
                  </a:lnTo>
                  <a:lnTo>
                    <a:pt x="261" y="51"/>
                  </a:lnTo>
                  <a:lnTo>
                    <a:pt x="261" y="32"/>
                  </a:lnTo>
                  <a:lnTo>
                    <a:pt x="267" y="45"/>
                  </a:lnTo>
                  <a:lnTo>
                    <a:pt x="267" y="38"/>
                  </a:lnTo>
                  <a:lnTo>
                    <a:pt x="273" y="26"/>
                  </a:lnTo>
                  <a:lnTo>
                    <a:pt x="273" y="32"/>
                  </a:lnTo>
                  <a:lnTo>
                    <a:pt x="280" y="64"/>
                  </a:lnTo>
                  <a:lnTo>
                    <a:pt x="280" y="45"/>
                  </a:lnTo>
                  <a:lnTo>
                    <a:pt x="286" y="38"/>
                  </a:lnTo>
                  <a:lnTo>
                    <a:pt x="292" y="51"/>
                  </a:lnTo>
                  <a:lnTo>
                    <a:pt x="299" y="32"/>
                  </a:lnTo>
                  <a:lnTo>
                    <a:pt x="299" y="57"/>
                  </a:lnTo>
                  <a:lnTo>
                    <a:pt x="312" y="38"/>
                  </a:lnTo>
                  <a:lnTo>
                    <a:pt x="312" y="13"/>
                  </a:lnTo>
                  <a:lnTo>
                    <a:pt x="318" y="13"/>
                  </a:lnTo>
                  <a:lnTo>
                    <a:pt x="318" y="32"/>
                  </a:lnTo>
                  <a:lnTo>
                    <a:pt x="324" y="32"/>
                  </a:lnTo>
                  <a:lnTo>
                    <a:pt x="331" y="51"/>
                  </a:lnTo>
                  <a:lnTo>
                    <a:pt x="331" y="45"/>
                  </a:lnTo>
                  <a:lnTo>
                    <a:pt x="331" y="51"/>
                  </a:lnTo>
                  <a:lnTo>
                    <a:pt x="337" y="38"/>
                  </a:lnTo>
                  <a:lnTo>
                    <a:pt x="337" y="45"/>
                  </a:lnTo>
                  <a:lnTo>
                    <a:pt x="343" y="19"/>
                  </a:lnTo>
                  <a:lnTo>
                    <a:pt x="343" y="26"/>
                  </a:lnTo>
                  <a:lnTo>
                    <a:pt x="350" y="19"/>
                  </a:lnTo>
                  <a:lnTo>
                    <a:pt x="350" y="51"/>
                  </a:lnTo>
                  <a:lnTo>
                    <a:pt x="356" y="38"/>
                  </a:lnTo>
                  <a:lnTo>
                    <a:pt x="356" y="57"/>
                  </a:lnTo>
                  <a:lnTo>
                    <a:pt x="362" y="45"/>
                  </a:lnTo>
                  <a:lnTo>
                    <a:pt x="362" y="32"/>
                  </a:lnTo>
                  <a:lnTo>
                    <a:pt x="369" y="38"/>
                  </a:lnTo>
                  <a:lnTo>
                    <a:pt x="369" y="26"/>
                  </a:lnTo>
                  <a:lnTo>
                    <a:pt x="375" y="0"/>
                  </a:lnTo>
                  <a:lnTo>
                    <a:pt x="375" y="32"/>
                  </a:lnTo>
                  <a:lnTo>
                    <a:pt x="382" y="38"/>
                  </a:lnTo>
                  <a:lnTo>
                    <a:pt x="382" y="70"/>
                  </a:lnTo>
                  <a:lnTo>
                    <a:pt x="388" y="64"/>
                  </a:lnTo>
                  <a:lnTo>
                    <a:pt x="388" y="51"/>
                  </a:lnTo>
                  <a:lnTo>
                    <a:pt x="401" y="64"/>
                  </a:lnTo>
                  <a:lnTo>
                    <a:pt x="394" y="64"/>
                  </a:lnTo>
                  <a:lnTo>
                    <a:pt x="401" y="51"/>
                  </a:lnTo>
                  <a:lnTo>
                    <a:pt x="407" y="38"/>
                  </a:lnTo>
                  <a:lnTo>
                    <a:pt x="407" y="26"/>
                  </a:lnTo>
                  <a:lnTo>
                    <a:pt x="413" y="45"/>
                  </a:lnTo>
                  <a:lnTo>
                    <a:pt x="413" y="32"/>
                  </a:lnTo>
                  <a:lnTo>
                    <a:pt x="413" y="51"/>
                  </a:lnTo>
                  <a:lnTo>
                    <a:pt x="420" y="70"/>
                  </a:lnTo>
                  <a:lnTo>
                    <a:pt x="420" y="76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263" name="Freeform 152"/>
            <p:cNvSpPr>
              <a:spLocks noChangeAspect="1"/>
            </p:cNvSpPr>
            <p:nvPr/>
          </p:nvSpPr>
          <p:spPr bwMode="auto">
            <a:xfrm>
              <a:off x="4278" y="2246"/>
              <a:ext cx="426" cy="76"/>
            </a:xfrm>
            <a:custGeom>
              <a:avLst/>
              <a:gdLst>
                <a:gd name="T0" fmla="*/ 6 w 426"/>
                <a:gd name="T1" fmla="*/ 76 h 76"/>
                <a:gd name="T2" fmla="*/ 12 w 426"/>
                <a:gd name="T3" fmla="*/ 38 h 76"/>
                <a:gd name="T4" fmla="*/ 31 w 426"/>
                <a:gd name="T5" fmla="*/ 70 h 76"/>
                <a:gd name="T6" fmla="*/ 44 w 426"/>
                <a:gd name="T7" fmla="*/ 57 h 76"/>
                <a:gd name="T8" fmla="*/ 57 w 426"/>
                <a:gd name="T9" fmla="*/ 51 h 76"/>
                <a:gd name="T10" fmla="*/ 63 w 426"/>
                <a:gd name="T11" fmla="*/ 32 h 76"/>
                <a:gd name="T12" fmla="*/ 76 w 426"/>
                <a:gd name="T13" fmla="*/ 38 h 76"/>
                <a:gd name="T14" fmla="*/ 82 w 426"/>
                <a:gd name="T15" fmla="*/ 26 h 76"/>
                <a:gd name="T16" fmla="*/ 95 w 426"/>
                <a:gd name="T17" fmla="*/ 45 h 76"/>
                <a:gd name="T18" fmla="*/ 108 w 426"/>
                <a:gd name="T19" fmla="*/ 13 h 76"/>
                <a:gd name="T20" fmla="*/ 114 w 426"/>
                <a:gd name="T21" fmla="*/ 38 h 76"/>
                <a:gd name="T22" fmla="*/ 121 w 426"/>
                <a:gd name="T23" fmla="*/ 32 h 76"/>
                <a:gd name="T24" fmla="*/ 133 w 426"/>
                <a:gd name="T25" fmla="*/ 13 h 76"/>
                <a:gd name="T26" fmla="*/ 140 w 426"/>
                <a:gd name="T27" fmla="*/ 32 h 76"/>
                <a:gd name="T28" fmla="*/ 146 w 426"/>
                <a:gd name="T29" fmla="*/ 38 h 76"/>
                <a:gd name="T30" fmla="*/ 152 w 426"/>
                <a:gd name="T31" fmla="*/ 26 h 76"/>
                <a:gd name="T32" fmla="*/ 165 w 426"/>
                <a:gd name="T33" fmla="*/ 51 h 76"/>
                <a:gd name="T34" fmla="*/ 178 w 426"/>
                <a:gd name="T35" fmla="*/ 32 h 76"/>
                <a:gd name="T36" fmla="*/ 184 w 426"/>
                <a:gd name="T37" fmla="*/ 26 h 76"/>
                <a:gd name="T38" fmla="*/ 197 w 426"/>
                <a:gd name="T39" fmla="*/ 45 h 76"/>
                <a:gd name="T40" fmla="*/ 203 w 426"/>
                <a:gd name="T41" fmla="*/ 45 h 76"/>
                <a:gd name="T42" fmla="*/ 216 w 426"/>
                <a:gd name="T43" fmla="*/ 38 h 76"/>
                <a:gd name="T44" fmla="*/ 222 w 426"/>
                <a:gd name="T45" fmla="*/ 45 h 76"/>
                <a:gd name="T46" fmla="*/ 235 w 426"/>
                <a:gd name="T47" fmla="*/ 19 h 76"/>
                <a:gd name="T48" fmla="*/ 241 w 426"/>
                <a:gd name="T49" fmla="*/ 26 h 76"/>
                <a:gd name="T50" fmla="*/ 254 w 426"/>
                <a:gd name="T51" fmla="*/ 26 h 76"/>
                <a:gd name="T52" fmla="*/ 260 w 426"/>
                <a:gd name="T53" fmla="*/ 26 h 76"/>
                <a:gd name="T54" fmla="*/ 267 w 426"/>
                <a:gd name="T55" fmla="*/ 13 h 76"/>
                <a:gd name="T56" fmla="*/ 280 w 426"/>
                <a:gd name="T57" fmla="*/ 51 h 76"/>
                <a:gd name="T58" fmla="*/ 286 w 426"/>
                <a:gd name="T59" fmla="*/ 26 h 76"/>
                <a:gd name="T60" fmla="*/ 299 w 426"/>
                <a:gd name="T61" fmla="*/ 26 h 76"/>
                <a:gd name="T62" fmla="*/ 305 w 426"/>
                <a:gd name="T63" fmla="*/ 19 h 76"/>
                <a:gd name="T64" fmla="*/ 318 w 426"/>
                <a:gd name="T65" fmla="*/ 32 h 76"/>
                <a:gd name="T66" fmla="*/ 324 w 426"/>
                <a:gd name="T67" fmla="*/ 19 h 76"/>
                <a:gd name="T68" fmla="*/ 337 w 426"/>
                <a:gd name="T69" fmla="*/ 32 h 76"/>
                <a:gd name="T70" fmla="*/ 349 w 426"/>
                <a:gd name="T71" fmla="*/ 7 h 76"/>
                <a:gd name="T72" fmla="*/ 356 w 426"/>
                <a:gd name="T73" fmla="*/ 32 h 76"/>
                <a:gd name="T74" fmla="*/ 375 w 426"/>
                <a:gd name="T75" fmla="*/ 51 h 76"/>
                <a:gd name="T76" fmla="*/ 394 w 426"/>
                <a:gd name="T77" fmla="*/ 13 h 76"/>
                <a:gd name="T78" fmla="*/ 400 w 426"/>
                <a:gd name="T79" fmla="*/ 19 h 76"/>
                <a:gd name="T80" fmla="*/ 407 w 426"/>
                <a:gd name="T81" fmla="*/ 13 h 76"/>
                <a:gd name="T82" fmla="*/ 419 w 426"/>
                <a:gd name="T83" fmla="*/ 45 h 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26"/>
                <a:gd name="T127" fmla="*/ 0 h 76"/>
                <a:gd name="T128" fmla="*/ 426 w 426"/>
                <a:gd name="T129" fmla="*/ 76 h 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26" h="76">
                  <a:moveTo>
                    <a:pt x="0" y="76"/>
                  </a:moveTo>
                  <a:lnTo>
                    <a:pt x="6" y="64"/>
                  </a:lnTo>
                  <a:lnTo>
                    <a:pt x="6" y="76"/>
                  </a:lnTo>
                  <a:lnTo>
                    <a:pt x="12" y="38"/>
                  </a:lnTo>
                  <a:lnTo>
                    <a:pt x="12" y="45"/>
                  </a:lnTo>
                  <a:lnTo>
                    <a:pt x="12" y="38"/>
                  </a:lnTo>
                  <a:lnTo>
                    <a:pt x="19" y="19"/>
                  </a:lnTo>
                  <a:lnTo>
                    <a:pt x="25" y="38"/>
                  </a:lnTo>
                  <a:lnTo>
                    <a:pt x="31" y="70"/>
                  </a:lnTo>
                  <a:lnTo>
                    <a:pt x="31" y="57"/>
                  </a:lnTo>
                  <a:lnTo>
                    <a:pt x="38" y="64"/>
                  </a:lnTo>
                  <a:lnTo>
                    <a:pt x="44" y="57"/>
                  </a:lnTo>
                  <a:lnTo>
                    <a:pt x="44" y="32"/>
                  </a:lnTo>
                  <a:lnTo>
                    <a:pt x="57" y="45"/>
                  </a:lnTo>
                  <a:lnTo>
                    <a:pt x="57" y="51"/>
                  </a:lnTo>
                  <a:lnTo>
                    <a:pt x="63" y="51"/>
                  </a:lnTo>
                  <a:lnTo>
                    <a:pt x="63" y="13"/>
                  </a:lnTo>
                  <a:lnTo>
                    <a:pt x="63" y="32"/>
                  </a:lnTo>
                  <a:lnTo>
                    <a:pt x="70" y="45"/>
                  </a:lnTo>
                  <a:lnTo>
                    <a:pt x="70" y="32"/>
                  </a:lnTo>
                  <a:lnTo>
                    <a:pt x="76" y="38"/>
                  </a:lnTo>
                  <a:lnTo>
                    <a:pt x="82" y="19"/>
                  </a:lnTo>
                  <a:lnTo>
                    <a:pt x="82" y="38"/>
                  </a:lnTo>
                  <a:lnTo>
                    <a:pt x="82" y="26"/>
                  </a:lnTo>
                  <a:lnTo>
                    <a:pt x="89" y="13"/>
                  </a:lnTo>
                  <a:lnTo>
                    <a:pt x="89" y="32"/>
                  </a:lnTo>
                  <a:lnTo>
                    <a:pt x="95" y="45"/>
                  </a:lnTo>
                  <a:lnTo>
                    <a:pt x="95" y="38"/>
                  </a:lnTo>
                  <a:lnTo>
                    <a:pt x="101" y="32"/>
                  </a:lnTo>
                  <a:lnTo>
                    <a:pt x="108" y="13"/>
                  </a:lnTo>
                  <a:lnTo>
                    <a:pt x="108" y="26"/>
                  </a:lnTo>
                  <a:lnTo>
                    <a:pt x="114" y="51"/>
                  </a:lnTo>
                  <a:lnTo>
                    <a:pt x="114" y="38"/>
                  </a:lnTo>
                  <a:lnTo>
                    <a:pt x="114" y="45"/>
                  </a:lnTo>
                  <a:lnTo>
                    <a:pt x="121" y="38"/>
                  </a:lnTo>
                  <a:lnTo>
                    <a:pt x="121" y="32"/>
                  </a:lnTo>
                  <a:lnTo>
                    <a:pt x="127" y="13"/>
                  </a:lnTo>
                  <a:lnTo>
                    <a:pt x="127" y="7"/>
                  </a:lnTo>
                  <a:lnTo>
                    <a:pt x="133" y="13"/>
                  </a:lnTo>
                  <a:lnTo>
                    <a:pt x="133" y="7"/>
                  </a:lnTo>
                  <a:lnTo>
                    <a:pt x="133" y="13"/>
                  </a:lnTo>
                  <a:lnTo>
                    <a:pt x="140" y="32"/>
                  </a:lnTo>
                  <a:lnTo>
                    <a:pt x="140" y="51"/>
                  </a:lnTo>
                  <a:lnTo>
                    <a:pt x="146" y="32"/>
                  </a:lnTo>
                  <a:lnTo>
                    <a:pt x="146" y="38"/>
                  </a:lnTo>
                  <a:lnTo>
                    <a:pt x="146" y="32"/>
                  </a:lnTo>
                  <a:lnTo>
                    <a:pt x="152" y="38"/>
                  </a:lnTo>
                  <a:lnTo>
                    <a:pt x="152" y="26"/>
                  </a:lnTo>
                  <a:lnTo>
                    <a:pt x="159" y="19"/>
                  </a:lnTo>
                  <a:lnTo>
                    <a:pt x="165" y="26"/>
                  </a:lnTo>
                  <a:lnTo>
                    <a:pt x="165" y="51"/>
                  </a:lnTo>
                  <a:lnTo>
                    <a:pt x="171" y="64"/>
                  </a:lnTo>
                  <a:lnTo>
                    <a:pt x="171" y="45"/>
                  </a:lnTo>
                  <a:lnTo>
                    <a:pt x="178" y="32"/>
                  </a:lnTo>
                  <a:lnTo>
                    <a:pt x="178" y="19"/>
                  </a:lnTo>
                  <a:lnTo>
                    <a:pt x="190" y="26"/>
                  </a:lnTo>
                  <a:lnTo>
                    <a:pt x="184" y="26"/>
                  </a:lnTo>
                  <a:lnTo>
                    <a:pt x="190" y="32"/>
                  </a:lnTo>
                  <a:lnTo>
                    <a:pt x="197" y="13"/>
                  </a:lnTo>
                  <a:lnTo>
                    <a:pt x="197" y="45"/>
                  </a:lnTo>
                  <a:lnTo>
                    <a:pt x="203" y="26"/>
                  </a:lnTo>
                  <a:lnTo>
                    <a:pt x="203" y="13"/>
                  </a:lnTo>
                  <a:lnTo>
                    <a:pt x="203" y="45"/>
                  </a:lnTo>
                  <a:lnTo>
                    <a:pt x="210" y="26"/>
                  </a:lnTo>
                  <a:lnTo>
                    <a:pt x="210" y="19"/>
                  </a:lnTo>
                  <a:lnTo>
                    <a:pt x="216" y="38"/>
                  </a:lnTo>
                  <a:lnTo>
                    <a:pt x="216" y="51"/>
                  </a:lnTo>
                  <a:lnTo>
                    <a:pt x="216" y="38"/>
                  </a:lnTo>
                  <a:lnTo>
                    <a:pt x="222" y="45"/>
                  </a:lnTo>
                  <a:lnTo>
                    <a:pt x="222" y="51"/>
                  </a:lnTo>
                  <a:lnTo>
                    <a:pt x="235" y="32"/>
                  </a:lnTo>
                  <a:lnTo>
                    <a:pt x="235" y="19"/>
                  </a:lnTo>
                  <a:lnTo>
                    <a:pt x="235" y="26"/>
                  </a:lnTo>
                  <a:lnTo>
                    <a:pt x="241" y="32"/>
                  </a:lnTo>
                  <a:lnTo>
                    <a:pt x="241" y="26"/>
                  </a:lnTo>
                  <a:lnTo>
                    <a:pt x="248" y="38"/>
                  </a:lnTo>
                  <a:lnTo>
                    <a:pt x="248" y="32"/>
                  </a:lnTo>
                  <a:lnTo>
                    <a:pt x="254" y="26"/>
                  </a:lnTo>
                  <a:lnTo>
                    <a:pt x="254" y="51"/>
                  </a:lnTo>
                  <a:lnTo>
                    <a:pt x="254" y="32"/>
                  </a:lnTo>
                  <a:lnTo>
                    <a:pt x="260" y="26"/>
                  </a:lnTo>
                  <a:lnTo>
                    <a:pt x="260" y="45"/>
                  </a:lnTo>
                  <a:lnTo>
                    <a:pt x="267" y="26"/>
                  </a:lnTo>
                  <a:lnTo>
                    <a:pt x="267" y="13"/>
                  </a:lnTo>
                  <a:lnTo>
                    <a:pt x="267" y="26"/>
                  </a:lnTo>
                  <a:lnTo>
                    <a:pt x="273" y="45"/>
                  </a:lnTo>
                  <a:lnTo>
                    <a:pt x="280" y="51"/>
                  </a:lnTo>
                  <a:lnTo>
                    <a:pt x="280" y="70"/>
                  </a:lnTo>
                  <a:lnTo>
                    <a:pt x="286" y="45"/>
                  </a:lnTo>
                  <a:lnTo>
                    <a:pt x="286" y="26"/>
                  </a:lnTo>
                  <a:lnTo>
                    <a:pt x="292" y="7"/>
                  </a:lnTo>
                  <a:lnTo>
                    <a:pt x="292" y="26"/>
                  </a:lnTo>
                  <a:lnTo>
                    <a:pt x="299" y="26"/>
                  </a:lnTo>
                  <a:lnTo>
                    <a:pt x="299" y="38"/>
                  </a:lnTo>
                  <a:lnTo>
                    <a:pt x="305" y="32"/>
                  </a:lnTo>
                  <a:lnTo>
                    <a:pt x="305" y="19"/>
                  </a:lnTo>
                  <a:lnTo>
                    <a:pt x="311" y="26"/>
                  </a:lnTo>
                  <a:lnTo>
                    <a:pt x="311" y="38"/>
                  </a:lnTo>
                  <a:lnTo>
                    <a:pt x="318" y="32"/>
                  </a:lnTo>
                  <a:lnTo>
                    <a:pt x="318" y="7"/>
                  </a:lnTo>
                  <a:lnTo>
                    <a:pt x="318" y="19"/>
                  </a:lnTo>
                  <a:lnTo>
                    <a:pt x="324" y="19"/>
                  </a:lnTo>
                  <a:lnTo>
                    <a:pt x="330" y="13"/>
                  </a:lnTo>
                  <a:lnTo>
                    <a:pt x="330" y="19"/>
                  </a:lnTo>
                  <a:lnTo>
                    <a:pt x="337" y="32"/>
                  </a:lnTo>
                  <a:lnTo>
                    <a:pt x="337" y="19"/>
                  </a:lnTo>
                  <a:lnTo>
                    <a:pt x="343" y="26"/>
                  </a:lnTo>
                  <a:lnTo>
                    <a:pt x="349" y="7"/>
                  </a:lnTo>
                  <a:lnTo>
                    <a:pt x="356" y="26"/>
                  </a:lnTo>
                  <a:lnTo>
                    <a:pt x="356" y="19"/>
                  </a:lnTo>
                  <a:lnTo>
                    <a:pt x="356" y="32"/>
                  </a:lnTo>
                  <a:lnTo>
                    <a:pt x="362" y="38"/>
                  </a:lnTo>
                  <a:lnTo>
                    <a:pt x="369" y="45"/>
                  </a:lnTo>
                  <a:lnTo>
                    <a:pt x="375" y="51"/>
                  </a:lnTo>
                  <a:lnTo>
                    <a:pt x="375" y="38"/>
                  </a:lnTo>
                  <a:lnTo>
                    <a:pt x="381" y="26"/>
                  </a:lnTo>
                  <a:lnTo>
                    <a:pt x="394" y="13"/>
                  </a:lnTo>
                  <a:lnTo>
                    <a:pt x="388" y="13"/>
                  </a:lnTo>
                  <a:lnTo>
                    <a:pt x="394" y="26"/>
                  </a:lnTo>
                  <a:lnTo>
                    <a:pt x="400" y="19"/>
                  </a:lnTo>
                  <a:lnTo>
                    <a:pt x="400" y="32"/>
                  </a:lnTo>
                  <a:lnTo>
                    <a:pt x="407" y="38"/>
                  </a:lnTo>
                  <a:lnTo>
                    <a:pt x="407" y="13"/>
                  </a:lnTo>
                  <a:lnTo>
                    <a:pt x="413" y="0"/>
                  </a:lnTo>
                  <a:lnTo>
                    <a:pt x="413" y="38"/>
                  </a:lnTo>
                  <a:lnTo>
                    <a:pt x="419" y="45"/>
                  </a:lnTo>
                  <a:lnTo>
                    <a:pt x="419" y="26"/>
                  </a:lnTo>
                  <a:lnTo>
                    <a:pt x="426" y="32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264" name="Freeform 153"/>
            <p:cNvSpPr>
              <a:spLocks noChangeAspect="1"/>
            </p:cNvSpPr>
            <p:nvPr/>
          </p:nvSpPr>
          <p:spPr bwMode="auto">
            <a:xfrm>
              <a:off x="4704" y="2259"/>
              <a:ext cx="432" cy="63"/>
            </a:xfrm>
            <a:custGeom>
              <a:avLst/>
              <a:gdLst>
                <a:gd name="T0" fmla="*/ 6 w 432"/>
                <a:gd name="T1" fmla="*/ 19 h 63"/>
                <a:gd name="T2" fmla="*/ 13 w 432"/>
                <a:gd name="T3" fmla="*/ 32 h 63"/>
                <a:gd name="T4" fmla="*/ 25 w 432"/>
                <a:gd name="T5" fmla="*/ 25 h 63"/>
                <a:gd name="T6" fmla="*/ 32 w 432"/>
                <a:gd name="T7" fmla="*/ 25 h 63"/>
                <a:gd name="T8" fmla="*/ 44 w 432"/>
                <a:gd name="T9" fmla="*/ 6 h 63"/>
                <a:gd name="T10" fmla="*/ 51 w 432"/>
                <a:gd name="T11" fmla="*/ 25 h 63"/>
                <a:gd name="T12" fmla="*/ 57 w 432"/>
                <a:gd name="T13" fmla="*/ 13 h 63"/>
                <a:gd name="T14" fmla="*/ 63 w 432"/>
                <a:gd name="T15" fmla="*/ 25 h 63"/>
                <a:gd name="T16" fmla="*/ 76 w 432"/>
                <a:gd name="T17" fmla="*/ 44 h 63"/>
                <a:gd name="T18" fmla="*/ 82 w 432"/>
                <a:gd name="T19" fmla="*/ 19 h 63"/>
                <a:gd name="T20" fmla="*/ 95 w 432"/>
                <a:gd name="T21" fmla="*/ 13 h 63"/>
                <a:gd name="T22" fmla="*/ 102 w 432"/>
                <a:gd name="T23" fmla="*/ 51 h 63"/>
                <a:gd name="T24" fmla="*/ 114 w 432"/>
                <a:gd name="T25" fmla="*/ 63 h 63"/>
                <a:gd name="T26" fmla="*/ 121 w 432"/>
                <a:gd name="T27" fmla="*/ 19 h 63"/>
                <a:gd name="T28" fmla="*/ 133 w 432"/>
                <a:gd name="T29" fmla="*/ 51 h 63"/>
                <a:gd name="T30" fmla="*/ 146 w 432"/>
                <a:gd name="T31" fmla="*/ 25 h 63"/>
                <a:gd name="T32" fmla="*/ 152 w 432"/>
                <a:gd name="T33" fmla="*/ 19 h 63"/>
                <a:gd name="T34" fmla="*/ 165 w 432"/>
                <a:gd name="T35" fmla="*/ 51 h 63"/>
                <a:gd name="T36" fmla="*/ 184 w 432"/>
                <a:gd name="T37" fmla="*/ 32 h 63"/>
                <a:gd name="T38" fmla="*/ 197 w 432"/>
                <a:gd name="T39" fmla="*/ 38 h 63"/>
                <a:gd name="T40" fmla="*/ 203 w 432"/>
                <a:gd name="T41" fmla="*/ 38 h 63"/>
                <a:gd name="T42" fmla="*/ 216 w 432"/>
                <a:gd name="T43" fmla="*/ 32 h 63"/>
                <a:gd name="T44" fmla="*/ 222 w 432"/>
                <a:gd name="T45" fmla="*/ 19 h 63"/>
                <a:gd name="T46" fmla="*/ 241 w 432"/>
                <a:gd name="T47" fmla="*/ 44 h 63"/>
                <a:gd name="T48" fmla="*/ 248 w 432"/>
                <a:gd name="T49" fmla="*/ 13 h 63"/>
                <a:gd name="T50" fmla="*/ 261 w 432"/>
                <a:gd name="T51" fmla="*/ 32 h 63"/>
                <a:gd name="T52" fmla="*/ 267 w 432"/>
                <a:gd name="T53" fmla="*/ 25 h 63"/>
                <a:gd name="T54" fmla="*/ 280 w 432"/>
                <a:gd name="T55" fmla="*/ 25 h 63"/>
                <a:gd name="T56" fmla="*/ 292 w 432"/>
                <a:gd name="T57" fmla="*/ 38 h 63"/>
                <a:gd name="T58" fmla="*/ 299 w 432"/>
                <a:gd name="T59" fmla="*/ 38 h 63"/>
                <a:gd name="T60" fmla="*/ 311 w 432"/>
                <a:gd name="T61" fmla="*/ 13 h 63"/>
                <a:gd name="T62" fmla="*/ 324 w 432"/>
                <a:gd name="T63" fmla="*/ 25 h 63"/>
                <a:gd name="T64" fmla="*/ 330 w 432"/>
                <a:gd name="T65" fmla="*/ 38 h 63"/>
                <a:gd name="T66" fmla="*/ 343 w 432"/>
                <a:gd name="T67" fmla="*/ 57 h 63"/>
                <a:gd name="T68" fmla="*/ 350 w 432"/>
                <a:gd name="T69" fmla="*/ 44 h 63"/>
                <a:gd name="T70" fmla="*/ 362 w 432"/>
                <a:gd name="T71" fmla="*/ 51 h 63"/>
                <a:gd name="T72" fmla="*/ 369 w 432"/>
                <a:gd name="T73" fmla="*/ 25 h 63"/>
                <a:gd name="T74" fmla="*/ 381 w 432"/>
                <a:gd name="T75" fmla="*/ 19 h 63"/>
                <a:gd name="T76" fmla="*/ 388 w 432"/>
                <a:gd name="T77" fmla="*/ 25 h 63"/>
                <a:gd name="T78" fmla="*/ 407 w 432"/>
                <a:gd name="T79" fmla="*/ 25 h 63"/>
                <a:gd name="T80" fmla="*/ 420 w 432"/>
                <a:gd name="T81" fmla="*/ 44 h 63"/>
                <a:gd name="T82" fmla="*/ 426 w 432"/>
                <a:gd name="T83" fmla="*/ 63 h 6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32"/>
                <a:gd name="T127" fmla="*/ 0 h 63"/>
                <a:gd name="T128" fmla="*/ 432 w 432"/>
                <a:gd name="T129" fmla="*/ 63 h 6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32" h="63">
                  <a:moveTo>
                    <a:pt x="0" y="19"/>
                  </a:moveTo>
                  <a:lnTo>
                    <a:pt x="0" y="38"/>
                  </a:lnTo>
                  <a:lnTo>
                    <a:pt x="6" y="19"/>
                  </a:lnTo>
                  <a:lnTo>
                    <a:pt x="6" y="25"/>
                  </a:lnTo>
                  <a:lnTo>
                    <a:pt x="13" y="38"/>
                  </a:lnTo>
                  <a:lnTo>
                    <a:pt x="13" y="32"/>
                  </a:lnTo>
                  <a:lnTo>
                    <a:pt x="19" y="38"/>
                  </a:lnTo>
                  <a:lnTo>
                    <a:pt x="19" y="25"/>
                  </a:lnTo>
                  <a:lnTo>
                    <a:pt x="25" y="25"/>
                  </a:lnTo>
                  <a:lnTo>
                    <a:pt x="25" y="13"/>
                  </a:lnTo>
                  <a:lnTo>
                    <a:pt x="32" y="0"/>
                  </a:lnTo>
                  <a:lnTo>
                    <a:pt x="32" y="25"/>
                  </a:lnTo>
                  <a:lnTo>
                    <a:pt x="38" y="13"/>
                  </a:lnTo>
                  <a:lnTo>
                    <a:pt x="38" y="25"/>
                  </a:lnTo>
                  <a:lnTo>
                    <a:pt x="44" y="6"/>
                  </a:lnTo>
                  <a:lnTo>
                    <a:pt x="44" y="32"/>
                  </a:lnTo>
                  <a:lnTo>
                    <a:pt x="44" y="25"/>
                  </a:lnTo>
                  <a:lnTo>
                    <a:pt x="51" y="25"/>
                  </a:lnTo>
                  <a:lnTo>
                    <a:pt x="51" y="13"/>
                  </a:lnTo>
                  <a:lnTo>
                    <a:pt x="57" y="0"/>
                  </a:lnTo>
                  <a:lnTo>
                    <a:pt x="57" y="13"/>
                  </a:lnTo>
                  <a:lnTo>
                    <a:pt x="63" y="25"/>
                  </a:lnTo>
                  <a:lnTo>
                    <a:pt x="63" y="32"/>
                  </a:lnTo>
                  <a:lnTo>
                    <a:pt x="63" y="25"/>
                  </a:lnTo>
                  <a:lnTo>
                    <a:pt x="70" y="25"/>
                  </a:lnTo>
                  <a:lnTo>
                    <a:pt x="70" y="38"/>
                  </a:lnTo>
                  <a:lnTo>
                    <a:pt x="76" y="44"/>
                  </a:lnTo>
                  <a:lnTo>
                    <a:pt x="76" y="38"/>
                  </a:lnTo>
                  <a:lnTo>
                    <a:pt x="82" y="25"/>
                  </a:lnTo>
                  <a:lnTo>
                    <a:pt x="82" y="19"/>
                  </a:lnTo>
                  <a:lnTo>
                    <a:pt x="89" y="32"/>
                  </a:lnTo>
                  <a:lnTo>
                    <a:pt x="89" y="6"/>
                  </a:lnTo>
                  <a:lnTo>
                    <a:pt x="95" y="13"/>
                  </a:lnTo>
                  <a:lnTo>
                    <a:pt x="95" y="25"/>
                  </a:lnTo>
                  <a:lnTo>
                    <a:pt x="102" y="25"/>
                  </a:lnTo>
                  <a:lnTo>
                    <a:pt x="102" y="51"/>
                  </a:lnTo>
                  <a:lnTo>
                    <a:pt x="108" y="38"/>
                  </a:lnTo>
                  <a:lnTo>
                    <a:pt x="108" y="44"/>
                  </a:lnTo>
                  <a:lnTo>
                    <a:pt x="114" y="63"/>
                  </a:lnTo>
                  <a:lnTo>
                    <a:pt x="114" y="32"/>
                  </a:lnTo>
                  <a:lnTo>
                    <a:pt x="121" y="32"/>
                  </a:lnTo>
                  <a:lnTo>
                    <a:pt x="121" y="19"/>
                  </a:lnTo>
                  <a:lnTo>
                    <a:pt x="127" y="32"/>
                  </a:lnTo>
                  <a:lnTo>
                    <a:pt x="133" y="25"/>
                  </a:lnTo>
                  <a:lnTo>
                    <a:pt x="133" y="51"/>
                  </a:lnTo>
                  <a:lnTo>
                    <a:pt x="140" y="32"/>
                  </a:lnTo>
                  <a:lnTo>
                    <a:pt x="140" y="19"/>
                  </a:lnTo>
                  <a:lnTo>
                    <a:pt x="146" y="25"/>
                  </a:lnTo>
                  <a:lnTo>
                    <a:pt x="146" y="51"/>
                  </a:lnTo>
                  <a:lnTo>
                    <a:pt x="152" y="32"/>
                  </a:lnTo>
                  <a:lnTo>
                    <a:pt x="152" y="19"/>
                  </a:lnTo>
                  <a:lnTo>
                    <a:pt x="152" y="25"/>
                  </a:lnTo>
                  <a:lnTo>
                    <a:pt x="165" y="44"/>
                  </a:lnTo>
                  <a:lnTo>
                    <a:pt x="165" y="51"/>
                  </a:lnTo>
                  <a:lnTo>
                    <a:pt x="172" y="57"/>
                  </a:lnTo>
                  <a:lnTo>
                    <a:pt x="172" y="32"/>
                  </a:lnTo>
                  <a:lnTo>
                    <a:pt x="184" y="32"/>
                  </a:lnTo>
                  <a:lnTo>
                    <a:pt x="184" y="25"/>
                  </a:lnTo>
                  <a:lnTo>
                    <a:pt x="197" y="44"/>
                  </a:lnTo>
                  <a:lnTo>
                    <a:pt x="197" y="38"/>
                  </a:lnTo>
                  <a:lnTo>
                    <a:pt x="203" y="32"/>
                  </a:lnTo>
                  <a:lnTo>
                    <a:pt x="203" y="25"/>
                  </a:lnTo>
                  <a:lnTo>
                    <a:pt x="203" y="38"/>
                  </a:lnTo>
                  <a:lnTo>
                    <a:pt x="210" y="44"/>
                  </a:lnTo>
                  <a:lnTo>
                    <a:pt x="210" y="25"/>
                  </a:lnTo>
                  <a:lnTo>
                    <a:pt x="216" y="32"/>
                  </a:lnTo>
                  <a:lnTo>
                    <a:pt x="216" y="44"/>
                  </a:lnTo>
                  <a:lnTo>
                    <a:pt x="216" y="32"/>
                  </a:lnTo>
                  <a:lnTo>
                    <a:pt x="222" y="19"/>
                  </a:lnTo>
                  <a:lnTo>
                    <a:pt x="229" y="38"/>
                  </a:lnTo>
                  <a:lnTo>
                    <a:pt x="229" y="32"/>
                  </a:lnTo>
                  <a:lnTo>
                    <a:pt x="241" y="44"/>
                  </a:lnTo>
                  <a:lnTo>
                    <a:pt x="235" y="44"/>
                  </a:lnTo>
                  <a:lnTo>
                    <a:pt x="241" y="32"/>
                  </a:lnTo>
                  <a:lnTo>
                    <a:pt x="248" y="13"/>
                  </a:lnTo>
                  <a:lnTo>
                    <a:pt x="254" y="19"/>
                  </a:lnTo>
                  <a:lnTo>
                    <a:pt x="254" y="32"/>
                  </a:lnTo>
                  <a:lnTo>
                    <a:pt x="261" y="32"/>
                  </a:lnTo>
                  <a:lnTo>
                    <a:pt x="267" y="25"/>
                  </a:lnTo>
                  <a:lnTo>
                    <a:pt x="267" y="32"/>
                  </a:lnTo>
                  <a:lnTo>
                    <a:pt x="267" y="25"/>
                  </a:lnTo>
                  <a:lnTo>
                    <a:pt x="273" y="25"/>
                  </a:lnTo>
                  <a:lnTo>
                    <a:pt x="280" y="0"/>
                  </a:lnTo>
                  <a:lnTo>
                    <a:pt x="280" y="25"/>
                  </a:lnTo>
                  <a:lnTo>
                    <a:pt x="286" y="19"/>
                  </a:lnTo>
                  <a:lnTo>
                    <a:pt x="286" y="32"/>
                  </a:lnTo>
                  <a:lnTo>
                    <a:pt x="292" y="38"/>
                  </a:lnTo>
                  <a:lnTo>
                    <a:pt x="292" y="44"/>
                  </a:lnTo>
                  <a:lnTo>
                    <a:pt x="299" y="51"/>
                  </a:lnTo>
                  <a:lnTo>
                    <a:pt x="299" y="38"/>
                  </a:lnTo>
                  <a:lnTo>
                    <a:pt x="305" y="38"/>
                  </a:lnTo>
                  <a:lnTo>
                    <a:pt x="305" y="25"/>
                  </a:lnTo>
                  <a:lnTo>
                    <a:pt x="311" y="13"/>
                  </a:lnTo>
                  <a:lnTo>
                    <a:pt x="318" y="19"/>
                  </a:lnTo>
                  <a:lnTo>
                    <a:pt x="318" y="38"/>
                  </a:lnTo>
                  <a:lnTo>
                    <a:pt x="324" y="25"/>
                  </a:lnTo>
                  <a:lnTo>
                    <a:pt x="324" y="32"/>
                  </a:lnTo>
                  <a:lnTo>
                    <a:pt x="330" y="44"/>
                  </a:lnTo>
                  <a:lnTo>
                    <a:pt x="330" y="38"/>
                  </a:lnTo>
                  <a:lnTo>
                    <a:pt x="337" y="19"/>
                  </a:lnTo>
                  <a:lnTo>
                    <a:pt x="337" y="38"/>
                  </a:lnTo>
                  <a:lnTo>
                    <a:pt x="343" y="57"/>
                  </a:lnTo>
                  <a:lnTo>
                    <a:pt x="343" y="63"/>
                  </a:lnTo>
                  <a:lnTo>
                    <a:pt x="350" y="32"/>
                  </a:lnTo>
                  <a:lnTo>
                    <a:pt x="350" y="44"/>
                  </a:lnTo>
                  <a:lnTo>
                    <a:pt x="356" y="38"/>
                  </a:lnTo>
                  <a:lnTo>
                    <a:pt x="356" y="32"/>
                  </a:lnTo>
                  <a:lnTo>
                    <a:pt x="362" y="51"/>
                  </a:lnTo>
                  <a:lnTo>
                    <a:pt x="362" y="57"/>
                  </a:lnTo>
                  <a:lnTo>
                    <a:pt x="369" y="51"/>
                  </a:lnTo>
                  <a:lnTo>
                    <a:pt x="369" y="25"/>
                  </a:lnTo>
                  <a:lnTo>
                    <a:pt x="375" y="25"/>
                  </a:lnTo>
                  <a:lnTo>
                    <a:pt x="381" y="32"/>
                  </a:lnTo>
                  <a:lnTo>
                    <a:pt x="381" y="19"/>
                  </a:lnTo>
                  <a:lnTo>
                    <a:pt x="388" y="25"/>
                  </a:lnTo>
                  <a:lnTo>
                    <a:pt x="388" y="32"/>
                  </a:lnTo>
                  <a:lnTo>
                    <a:pt x="388" y="25"/>
                  </a:lnTo>
                  <a:lnTo>
                    <a:pt x="394" y="32"/>
                  </a:lnTo>
                  <a:lnTo>
                    <a:pt x="400" y="51"/>
                  </a:lnTo>
                  <a:lnTo>
                    <a:pt x="407" y="25"/>
                  </a:lnTo>
                  <a:lnTo>
                    <a:pt x="407" y="44"/>
                  </a:lnTo>
                  <a:lnTo>
                    <a:pt x="413" y="38"/>
                  </a:lnTo>
                  <a:lnTo>
                    <a:pt x="420" y="44"/>
                  </a:lnTo>
                  <a:lnTo>
                    <a:pt x="420" y="25"/>
                  </a:lnTo>
                  <a:lnTo>
                    <a:pt x="426" y="57"/>
                  </a:lnTo>
                  <a:lnTo>
                    <a:pt x="426" y="63"/>
                  </a:lnTo>
                  <a:lnTo>
                    <a:pt x="432" y="32"/>
                  </a:lnTo>
                  <a:lnTo>
                    <a:pt x="432" y="44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265" name="Freeform 154"/>
            <p:cNvSpPr>
              <a:spLocks noChangeAspect="1"/>
            </p:cNvSpPr>
            <p:nvPr/>
          </p:nvSpPr>
          <p:spPr bwMode="auto">
            <a:xfrm>
              <a:off x="5136" y="2265"/>
              <a:ext cx="96" cy="64"/>
            </a:xfrm>
            <a:custGeom>
              <a:avLst/>
              <a:gdLst>
                <a:gd name="T0" fmla="*/ 0 w 96"/>
                <a:gd name="T1" fmla="*/ 38 h 64"/>
                <a:gd name="T2" fmla="*/ 7 w 96"/>
                <a:gd name="T3" fmla="*/ 38 h 64"/>
                <a:gd name="T4" fmla="*/ 7 w 96"/>
                <a:gd name="T5" fmla="*/ 26 h 64"/>
                <a:gd name="T6" fmla="*/ 13 w 96"/>
                <a:gd name="T7" fmla="*/ 19 h 64"/>
                <a:gd name="T8" fmla="*/ 19 w 96"/>
                <a:gd name="T9" fmla="*/ 19 h 64"/>
                <a:gd name="T10" fmla="*/ 19 w 96"/>
                <a:gd name="T11" fmla="*/ 32 h 64"/>
                <a:gd name="T12" fmla="*/ 26 w 96"/>
                <a:gd name="T13" fmla="*/ 7 h 64"/>
                <a:gd name="T14" fmla="*/ 26 w 96"/>
                <a:gd name="T15" fmla="*/ 38 h 64"/>
                <a:gd name="T16" fmla="*/ 32 w 96"/>
                <a:gd name="T17" fmla="*/ 38 h 64"/>
                <a:gd name="T18" fmla="*/ 38 w 96"/>
                <a:gd name="T19" fmla="*/ 19 h 64"/>
                <a:gd name="T20" fmla="*/ 38 w 96"/>
                <a:gd name="T21" fmla="*/ 26 h 64"/>
                <a:gd name="T22" fmla="*/ 45 w 96"/>
                <a:gd name="T23" fmla="*/ 7 h 64"/>
                <a:gd name="T24" fmla="*/ 45 w 96"/>
                <a:gd name="T25" fmla="*/ 0 h 64"/>
                <a:gd name="T26" fmla="*/ 51 w 96"/>
                <a:gd name="T27" fmla="*/ 26 h 64"/>
                <a:gd name="T28" fmla="*/ 51 w 96"/>
                <a:gd name="T29" fmla="*/ 32 h 64"/>
                <a:gd name="T30" fmla="*/ 57 w 96"/>
                <a:gd name="T31" fmla="*/ 19 h 64"/>
                <a:gd name="T32" fmla="*/ 57 w 96"/>
                <a:gd name="T33" fmla="*/ 45 h 64"/>
                <a:gd name="T34" fmla="*/ 64 w 96"/>
                <a:gd name="T35" fmla="*/ 38 h 64"/>
                <a:gd name="T36" fmla="*/ 64 w 96"/>
                <a:gd name="T37" fmla="*/ 45 h 64"/>
                <a:gd name="T38" fmla="*/ 70 w 96"/>
                <a:gd name="T39" fmla="*/ 64 h 64"/>
                <a:gd name="T40" fmla="*/ 70 w 96"/>
                <a:gd name="T41" fmla="*/ 45 h 64"/>
                <a:gd name="T42" fmla="*/ 77 w 96"/>
                <a:gd name="T43" fmla="*/ 38 h 64"/>
                <a:gd name="T44" fmla="*/ 77 w 96"/>
                <a:gd name="T45" fmla="*/ 26 h 64"/>
                <a:gd name="T46" fmla="*/ 83 w 96"/>
                <a:gd name="T47" fmla="*/ 26 h 64"/>
                <a:gd name="T48" fmla="*/ 89 w 96"/>
                <a:gd name="T49" fmla="*/ 32 h 64"/>
                <a:gd name="T50" fmla="*/ 96 w 96"/>
                <a:gd name="T51" fmla="*/ 13 h 6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6"/>
                <a:gd name="T79" fmla="*/ 0 h 64"/>
                <a:gd name="T80" fmla="*/ 96 w 96"/>
                <a:gd name="T81" fmla="*/ 64 h 6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6" h="64">
                  <a:moveTo>
                    <a:pt x="0" y="38"/>
                  </a:moveTo>
                  <a:lnTo>
                    <a:pt x="7" y="38"/>
                  </a:lnTo>
                  <a:lnTo>
                    <a:pt x="7" y="26"/>
                  </a:lnTo>
                  <a:lnTo>
                    <a:pt x="13" y="19"/>
                  </a:lnTo>
                  <a:lnTo>
                    <a:pt x="19" y="19"/>
                  </a:lnTo>
                  <a:lnTo>
                    <a:pt x="19" y="32"/>
                  </a:lnTo>
                  <a:lnTo>
                    <a:pt x="26" y="7"/>
                  </a:lnTo>
                  <a:lnTo>
                    <a:pt x="26" y="38"/>
                  </a:lnTo>
                  <a:lnTo>
                    <a:pt x="32" y="38"/>
                  </a:lnTo>
                  <a:lnTo>
                    <a:pt x="38" y="19"/>
                  </a:lnTo>
                  <a:lnTo>
                    <a:pt x="38" y="26"/>
                  </a:lnTo>
                  <a:lnTo>
                    <a:pt x="45" y="7"/>
                  </a:lnTo>
                  <a:lnTo>
                    <a:pt x="45" y="0"/>
                  </a:lnTo>
                  <a:lnTo>
                    <a:pt x="51" y="26"/>
                  </a:lnTo>
                  <a:lnTo>
                    <a:pt x="51" y="32"/>
                  </a:lnTo>
                  <a:lnTo>
                    <a:pt x="57" y="19"/>
                  </a:lnTo>
                  <a:lnTo>
                    <a:pt x="57" y="45"/>
                  </a:lnTo>
                  <a:lnTo>
                    <a:pt x="64" y="38"/>
                  </a:lnTo>
                  <a:lnTo>
                    <a:pt x="64" y="45"/>
                  </a:lnTo>
                  <a:lnTo>
                    <a:pt x="70" y="64"/>
                  </a:lnTo>
                  <a:lnTo>
                    <a:pt x="70" y="45"/>
                  </a:lnTo>
                  <a:lnTo>
                    <a:pt x="77" y="38"/>
                  </a:lnTo>
                  <a:lnTo>
                    <a:pt x="77" y="26"/>
                  </a:lnTo>
                  <a:lnTo>
                    <a:pt x="83" y="26"/>
                  </a:lnTo>
                  <a:lnTo>
                    <a:pt x="89" y="32"/>
                  </a:lnTo>
                  <a:lnTo>
                    <a:pt x="96" y="13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266" name="Freeform 155"/>
            <p:cNvSpPr>
              <a:spLocks noChangeAspect="1"/>
            </p:cNvSpPr>
            <p:nvPr/>
          </p:nvSpPr>
          <p:spPr bwMode="auto">
            <a:xfrm>
              <a:off x="2554" y="2151"/>
              <a:ext cx="414" cy="57"/>
            </a:xfrm>
            <a:custGeom>
              <a:avLst/>
              <a:gdLst>
                <a:gd name="T0" fmla="*/ 7 w 414"/>
                <a:gd name="T1" fmla="*/ 19 h 57"/>
                <a:gd name="T2" fmla="*/ 13 w 414"/>
                <a:gd name="T3" fmla="*/ 32 h 57"/>
                <a:gd name="T4" fmla="*/ 26 w 414"/>
                <a:gd name="T5" fmla="*/ 57 h 57"/>
                <a:gd name="T6" fmla="*/ 32 w 414"/>
                <a:gd name="T7" fmla="*/ 25 h 57"/>
                <a:gd name="T8" fmla="*/ 45 w 414"/>
                <a:gd name="T9" fmla="*/ 25 h 57"/>
                <a:gd name="T10" fmla="*/ 57 w 414"/>
                <a:gd name="T11" fmla="*/ 19 h 57"/>
                <a:gd name="T12" fmla="*/ 70 w 414"/>
                <a:gd name="T13" fmla="*/ 32 h 57"/>
                <a:gd name="T14" fmla="*/ 77 w 414"/>
                <a:gd name="T15" fmla="*/ 25 h 57"/>
                <a:gd name="T16" fmla="*/ 89 w 414"/>
                <a:gd name="T17" fmla="*/ 51 h 57"/>
                <a:gd name="T18" fmla="*/ 102 w 414"/>
                <a:gd name="T19" fmla="*/ 25 h 57"/>
                <a:gd name="T20" fmla="*/ 108 w 414"/>
                <a:gd name="T21" fmla="*/ 44 h 57"/>
                <a:gd name="T22" fmla="*/ 115 w 414"/>
                <a:gd name="T23" fmla="*/ 32 h 57"/>
                <a:gd name="T24" fmla="*/ 127 w 414"/>
                <a:gd name="T25" fmla="*/ 19 h 57"/>
                <a:gd name="T26" fmla="*/ 134 w 414"/>
                <a:gd name="T27" fmla="*/ 13 h 57"/>
                <a:gd name="T28" fmla="*/ 146 w 414"/>
                <a:gd name="T29" fmla="*/ 51 h 57"/>
                <a:gd name="T30" fmla="*/ 159 w 414"/>
                <a:gd name="T31" fmla="*/ 38 h 57"/>
                <a:gd name="T32" fmla="*/ 166 w 414"/>
                <a:gd name="T33" fmla="*/ 25 h 57"/>
                <a:gd name="T34" fmla="*/ 178 w 414"/>
                <a:gd name="T35" fmla="*/ 25 h 57"/>
                <a:gd name="T36" fmla="*/ 185 w 414"/>
                <a:gd name="T37" fmla="*/ 25 h 57"/>
                <a:gd name="T38" fmla="*/ 197 w 414"/>
                <a:gd name="T39" fmla="*/ 19 h 57"/>
                <a:gd name="T40" fmla="*/ 210 w 414"/>
                <a:gd name="T41" fmla="*/ 32 h 57"/>
                <a:gd name="T42" fmla="*/ 216 w 414"/>
                <a:gd name="T43" fmla="*/ 25 h 57"/>
                <a:gd name="T44" fmla="*/ 229 w 414"/>
                <a:gd name="T45" fmla="*/ 32 h 57"/>
                <a:gd name="T46" fmla="*/ 235 w 414"/>
                <a:gd name="T47" fmla="*/ 25 h 57"/>
                <a:gd name="T48" fmla="*/ 248 w 414"/>
                <a:gd name="T49" fmla="*/ 25 h 57"/>
                <a:gd name="T50" fmla="*/ 255 w 414"/>
                <a:gd name="T51" fmla="*/ 25 h 57"/>
                <a:gd name="T52" fmla="*/ 267 w 414"/>
                <a:gd name="T53" fmla="*/ 0 h 57"/>
                <a:gd name="T54" fmla="*/ 280 w 414"/>
                <a:gd name="T55" fmla="*/ 38 h 57"/>
                <a:gd name="T56" fmla="*/ 286 w 414"/>
                <a:gd name="T57" fmla="*/ 38 h 57"/>
                <a:gd name="T58" fmla="*/ 299 w 414"/>
                <a:gd name="T59" fmla="*/ 25 h 57"/>
                <a:gd name="T60" fmla="*/ 312 w 414"/>
                <a:gd name="T61" fmla="*/ 32 h 57"/>
                <a:gd name="T62" fmla="*/ 318 w 414"/>
                <a:gd name="T63" fmla="*/ 32 h 57"/>
                <a:gd name="T64" fmla="*/ 331 w 414"/>
                <a:gd name="T65" fmla="*/ 44 h 57"/>
                <a:gd name="T66" fmla="*/ 337 w 414"/>
                <a:gd name="T67" fmla="*/ 0 h 57"/>
                <a:gd name="T68" fmla="*/ 350 w 414"/>
                <a:gd name="T69" fmla="*/ 44 h 57"/>
                <a:gd name="T70" fmla="*/ 356 w 414"/>
                <a:gd name="T71" fmla="*/ 44 h 57"/>
                <a:gd name="T72" fmla="*/ 363 w 414"/>
                <a:gd name="T73" fmla="*/ 25 h 57"/>
                <a:gd name="T74" fmla="*/ 375 w 414"/>
                <a:gd name="T75" fmla="*/ 38 h 57"/>
                <a:gd name="T76" fmla="*/ 382 w 414"/>
                <a:gd name="T77" fmla="*/ 44 h 57"/>
                <a:gd name="T78" fmla="*/ 388 w 414"/>
                <a:gd name="T79" fmla="*/ 38 h 57"/>
                <a:gd name="T80" fmla="*/ 401 w 414"/>
                <a:gd name="T81" fmla="*/ 51 h 57"/>
                <a:gd name="T82" fmla="*/ 407 w 414"/>
                <a:gd name="T83" fmla="*/ 38 h 5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14"/>
                <a:gd name="T127" fmla="*/ 0 h 57"/>
                <a:gd name="T128" fmla="*/ 414 w 414"/>
                <a:gd name="T129" fmla="*/ 57 h 5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14" h="57">
                  <a:moveTo>
                    <a:pt x="0" y="38"/>
                  </a:moveTo>
                  <a:lnTo>
                    <a:pt x="0" y="32"/>
                  </a:lnTo>
                  <a:lnTo>
                    <a:pt x="7" y="19"/>
                  </a:lnTo>
                  <a:lnTo>
                    <a:pt x="7" y="32"/>
                  </a:lnTo>
                  <a:lnTo>
                    <a:pt x="13" y="38"/>
                  </a:lnTo>
                  <a:lnTo>
                    <a:pt x="13" y="32"/>
                  </a:lnTo>
                  <a:lnTo>
                    <a:pt x="13" y="38"/>
                  </a:lnTo>
                  <a:lnTo>
                    <a:pt x="19" y="44"/>
                  </a:lnTo>
                  <a:lnTo>
                    <a:pt x="26" y="57"/>
                  </a:lnTo>
                  <a:lnTo>
                    <a:pt x="26" y="38"/>
                  </a:lnTo>
                  <a:lnTo>
                    <a:pt x="38" y="25"/>
                  </a:lnTo>
                  <a:lnTo>
                    <a:pt x="32" y="25"/>
                  </a:lnTo>
                  <a:lnTo>
                    <a:pt x="38" y="44"/>
                  </a:lnTo>
                  <a:lnTo>
                    <a:pt x="45" y="51"/>
                  </a:lnTo>
                  <a:lnTo>
                    <a:pt x="45" y="25"/>
                  </a:lnTo>
                  <a:lnTo>
                    <a:pt x="51" y="13"/>
                  </a:lnTo>
                  <a:lnTo>
                    <a:pt x="51" y="25"/>
                  </a:lnTo>
                  <a:lnTo>
                    <a:pt x="57" y="19"/>
                  </a:lnTo>
                  <a:lnTo>
                    <a:pt x="57" y="38"/>
                  </a:lnTo>
                  <a:lnTo>
                    <a:pt x="64" y="51"/>
                  </a:lnTo>
                  <a:lnTo>
                    <a:pt x="70" y="32"/>
                  </a:lnTo>
                  <a:lnTo>
                    <a:pt x="70" y="25"/>
                  </a:lnTo>
                  <a:lnTo>
                    <a:pt x="77" y="19"/>
                  </a:lnTo>
                  <a:lnTo>
                    <a:pt x="77" y="25"/>
                  </a:lnTo>
                  <a:lnTo>
                    <a:pt x="83" y="19"/>
                  </a:lnTo>
                  <a:lnTo>
                    <a:pt x="83" y="38"/>
                  </a:lnTo>
                  <a:lnTo>
                    <a:pt x="89" y="51"/>
                  </a:lnTo>
                  <a:lnTo>
                    <a:pt x="89" y="38"/>
                  </a:lnTo>
                  <a:lnTo>
                    <a:pt x="96" y="13"/>
                  </a:lnTo>
                  <a:lnTo>
                    <a:pt x="102" y="25"/>
                  </a:lnTo>
                  <a:lnTo>
                    <a:pt x="102" y="13"/>
                  </a:lnTo>
                  <a:lnTo>
                    <a:pt x="102" y="32"/>
                  </a:lnTo>
                  <a:lnTo>
                    <a:pt x="108" y="44"/>
                  </a:lnTo>
                  <a:lnTo>
                    <a:pt x="115" y="38"/>
                  </a:lnTo>
                  <a:lnTo>
                    <a:pt x="115" y="19"/>
                  </a:lnTo>
                  <a:lnTo>
                    <a:pt x="115" y="32"/>
                  </a:lnTo>
                  <a:lnTo>
                    <a:pt x="121" y="32"/>
                  </a:lnTo>
                  <a:lnTo>
                    <a:pt x="121" y="13"/>
                  </a:lnTo>
                  <a:lnTo>
                    <a:pt x="127" y="19"/>
                  </a:lnTo>
                  <a:lnTo>
                    <a:pt x="134" y="13"/>
                  </a:lnTo>
                  <a:lnTo>
                    <a:pt x="134" y="6"/>
                  </a:lnTo>
                  <a:lnTo>
                    <a:pt x="134" y="13"/>
                  </a:lnTo>
                  <a:lnTo>
                    <a:pt x="140" y="32"/>
                  </a:lnTo>
                  <a:lnTo>
                    <a:pt x="146" y="19"/>
                  </a:lnTo>
                  <a:lnTo>
                    <a:pt x="146" y="51"/>
                  </a:lnTo>
                  <a:lnTo>
                    <a:pt x="153" y="19"/>
                  </a:lnTo>
                  <a:lnTo>
                    <a:pt x="153" y="32"/>
                  </a:lnTo>
                  <a:lnTo>
                    <a:pt x="159" y="38"/>
                  </a:lnTo>
                  <a:lnTo>
                    <a:pt x="159" y="44"/>
                  </a:lnTo>
                  <a:lnTo>
                    <a:pt x="166" y="57"/>
                  </a:lnTo>
                  <a:lnTo>
                    <a:pt x="166" y="25"/>
                  </a:lnTo>
                  <a:lnTo>
                    <a:pt x="166" y="32"/>
                  </a:lnTo>
                  <a:lnTo>
                    <a:pt x="172" y="32"/>
                  </a:lnTo>
                  <a:lnTo>
                    <a:pt x="178" y="25"/>
                  </a:lnTo>
                  <a:lnTo>
                    <a:pt x="178" y="32"/>
                  </a:lnTo>
                  <a:lnTo>
                    <a:pt x="185" y="19"/>
                  </a:lnTo>
                  <a:lnTo>
                    <a:pt x="185" y="25"/>
                  </a:lnTo>
                  <a:lnTo>
                    <a:pt x="197" y="13"/>
                  </a:lnTo>
                  <a:lnTo>
                    <a:pt x="191" y="13"/>
                  </a:lnTo>
                  <a:lnTo>
                    <a:pt x="197" y="19"/>
                  </a:lnTo>
                  <a:lnTo>
                    <a:pt x="204" y="6"/>
                  </a:lnTo>
                  <a:lnTo>
                    <a:pt x="204" y="32"/>
                  </a:lnTo>
                  <a:lnTo>
                    <a:pt x="210" y="32"/>
                  </a:lnTo>
                  <a:lnTo>
                    <a:pt x="216" y="25"/>
                  </a:lnTo>
                  <a:lnTo>
                    <a:pt x="216" y="38"/>
                  </a:lnTo>
                  <a:lnTo>
                    <a:pt x="216" y="25"/>
                  </a:lnTo>
                  <a:lnTo>
                    <a:pt x="223" y="32"/>
                  </a:lnTo>
                  <a:lnTo>
                    <a:pt x="223" y="38"/>
                  </a:lnTo>
                  <a:lnTo>
                    <a:pt x="229" y="32"/>
                  </a:lnTo>
                  <a:lnTo>
                    <a:pt x="229" y="38"/>
                  </a:lnTo>
                  <a:lnTo>
                    <a:pt x="235" y="51"/>
                  </a:lnTo>
                  <a:lnTo>
                    <a:pt x="235" y="25"/>
                  </a:lnTo>
                  <a:lnTo>
                    <a:pt x="242" y="32"/>
                  </a:lnTo>
                  <a:lnTo>
                    <a:pt x="248" y="38"/>
                  </a:lnTo>
                  <a:lnTo>
                    <a:pt x="248" y="25"/>
                  </a:lnTo>
                  <a:lnTo>
                    <a:pt x="255" y="25"/>
                  </a:lnTo>
                  <a:lnTo>
                    <a:pt x="255" y="38"/>
                  </a:lnTo>
                  <a:lnTo>
                    <a:pt x="255" y="25"/>
                  </a:lnTo>
                  <a:lnTo>
                    <a:pt x="261" y="32"/>
                  </a:lnTo>
                  <a:lnTo>
                    <a:pt x="261" y="19"/>
                  </a:lnTo>
                  <a:lnTo>
                    <a:pt x="267" y="0"/>
                  </a:lnTo>
                  <a:lnTo>
                    <a:pt x="267" y="25"/>
                  </a:lnTo>
                  <a:lnTo>
                    <a:pt x="274" y="25"/>
                  </a:lnTo>
                  <a:lnTo>
                    <a:pt x="280" y="38"/>
                  </a:lnTo>
                  <a:lnTo>
                    <a:pt x="280" y="57"/>
                  </a:lnTo>
                  <a:lnTo>
                    <a:pt x="286" y="44"/>
                  </a:lnTo>
                  <a:lnTo>
                    <a:pt x="286" y="38"/>
                  </a:lnTo>
                  <a:lnTo>
                    <a:pt x="293" y="6"/>
                  </a:lnTo>
                  <a:lnTo>
                    <a:pt x="293" y="0"/>
                  </a:lnTo>
                  <a:lnTo>
                    <a:pt x="299" y="25"/>
                  </a:lnTo>
                  <a:lnTo>
                    <a:pt x="299" y="38"/>
                  </a:lnTo>
                  <a:lnTo>
                    <a:pt x="305" y="32"/>
                  </a:lnTo>
                  <a:lnTo>
                    <a:pt x="312" y="32"/>
                  </a:lnTo>
                  <a:lnTo>
                    <a:pt x="312" y="19"/>
                  </a:lnTo>
                  <a:lnTo>
                    <a:pt x="318" y="6"/>
                  </a:lnTo>
                  <a:lnTo>
                    <a:pt x="318" y="32"/>
                  </a:lnTo>
                  <a:lnTo>
                    <a:pt x="325" y="32"/>
                  </a:lnTo>
                  <a:lnTo>
                    <a:pt x="325" y="44"/>
                  </a:lnTo>
                  <a:lnTo>
                    <a:pt x="331" y="44"/>
                  </a:lnTo>
                  <a:lnTo>
                    <a:pt x="331" y="25"/>
                  </a:lnTo>
                  <a:lnTo>
                    <a:pt x="337" y="25"/>
                  </a:lnTo>
                  <a:lnTo>
                    <a:pt x="337" y="0"/>
                  </a:lnTo>
                  <a:lnTo>
                    <a:pt x="337" y="19"/>
                  </a:lnTo>
                  <a:lnTo>
                    <a:pt x="344" y="25"/>
                  </a:lnTo>
                  <a:lnTo>
                    <a:pt x="350" y="44"/>
                  </a:lnTo>
                  <a:lnTo>
                    <a:pt x="350" y="51"/>
                  </a:lnTo>
                  <a:lnTo>
                    <a:pt x="356" y="38"/>
                  </a:lnTo>
                  <a:lnTo>
                    <a:pt x="356" y="44"/>
                  </a:lnTo>
                  <a:lnTo>
                    <a:pt x="356" y="32"/>
                  </a:lnTo>
                  <a:lnTo>
                    <a:pt x="363" y="44"/>
                  </a:lnTo>
                  <a:lnTo>
                    <a:pt x="363" y="25"/>
                  </a:lnTo>
                  <a:lnTo>
                    <a:pt x="369" y="13"/>
                  </a:lnTo>
                  <a:lnTo>
                    <a:pt x="369" y="32"/>
                  </a:lnTo>
                  <a:lnTo>
                    <a:pt x="375" y="38"/>
                  </a:lnTo>
                  <a:lnTo>
                    <a:pt x="375" y="44"/>
                  </a:lnTo>
                  <a:lnTo>
                    <a:pt x="382" y="32"/>
                  </a:lnTo>
                  <a:lnTo>
                    <a:pt x="382" y="44"/>
                  </a:lnTo>
                  <a:lnTo>
                    <a:pt x="388" y="38"/>
                  </a:lnTo>
                  <a:lnTo>
                    <a:pt x="388" y="44"/>
                  </a:lnTo>
                  <a:lnTo>
                    <a:pt x="388" y="38"/>
                  </a:lnTo>
                  <a:lnTo>
                    <a:pt x="394" y="51"/>
                  </a:lnTo>
                  <a:lnTo>
                    <a:pt x="394" y="44"/>
                  </a:lnTo>
                  <a:lnTo>
                    <a:pt x="401" y="51"/>
                  </a:lnTo>
                  <a:lnTo>
                    <a:pt x="401" y="32"/>
                  </a:lnTo>
                  <a:lnTo>
                    <a:pt x="407" y="25"/>
                  </a:lnTo>
                  <a:lnTo>
                    <a:pt x="407" y="38"/>
                  </a:lnTo>
                  <a:lnTo>
                    <a:pt x="407" y="32"/>
                  </a:lnTo>
                  <a:lnTo>
                    <a:pt x="414" y="13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267" name="Freeform 156"/>
            <p:cNvSpPr>
              <a:spLocks noChangeAspect="1"/>
            </p:cNvSpPr>
            <p:nvPr/>
          </p:nvSpPr>
          <p:spPr bwMode="auto">
            <a:xfrm>
              <a:off x="2968" y="2132"/>
              <a:ext cx="394" cy="82"/>
            </a:xfrm>
            <a:custGeom>
              <a:avLst/>
              <a:gdLst>
                <a:gd name="T0" fmla="*/ 6 w 394"/>
                <a:gd name="T1" fmla="*/ 32 h 82"/>
                <a:gd name="T2" fmla="*/ 19 w 394"/>
                <a:gd name="T3" fmla="*/ 70 h 82"/>
                <a:gd name="T4" fmla="*/ 25 w 394"/>
                <a:gd name="T5" fmla="*/ 38 h 82"/>
                <a:gd name="T6" fmla="*/ 44 w 394"/>
                <a:gd name="T7" fmla="*/ 38 h 82"/>
                <a:gd name="T8" fmla="*/ 50 w 394"/>
                <a:gd name="T9" fmla="*/ 76 h 82"/>
                <a:gd name="T10" fmla="*/ 63 w 394"/>
                <a:gd name="T11" fmla="*/ 63 h 82"/>
                <a:gd name="T12" fmla="*/ 70 w 394"/>
                <a:gd name="T13" fmla="*/ 44 h 82"/>
                <a:gd name="T14" fmla="*/ 76 w 394"/>
                <a:gd name="T15" fmla="*/ 70 h 82"/>
                <a:gd name="T16" fmla="*/ 82 w 394"/>
                <a:gd name="T17" fmla="*/ 32 h 82"/>
                <a:gd name="T18" fmla="*/ 95 w 394"/>
                <a:gd name="T19" fmla="*/ 38 h 82"/>
                <a:gd name="T20" fmla="*/ 101 w 394"/>
                <a:gd name="T21" fmla="*/ 51 h 82"/>
                <a:gd name="T22" fmla="*/ 114 w 394"/>
                <a:gd name="T23" fmla="*/ 57 h 82"/>
                <a:gd name="T24" fmla="*/ 120 w 394"/>
                <a:gd name="T25" fmla="*/ 70 h 82"/>
                <a:gd name="T26" fmla="*/ 127 w 394"/>
                <a:gd name="T27" fmla="*/ 44 h 82"/>
                <a:gd name="T28" fmla="*/ 139 w 394"/>
                <a:gd name="T29" fmla="*/ 44 h 82"/>
                <a:gd name="T30" fmla="*/ 146 w 394"/>
                <a:gd name="T31" fmla="*/ 32 h 82"/>
                <a:gd name="T32" fmla="*/ 159 w 394"/>
                <a:gd name="T33" fmla="*/ 57 h 82"/>
                <a:gd name="T34" fmla="*/ 165 w 394"/>
                <a:gd name="T35" fmla="*/ 51 h 82"/>
                <a:gd name="T36" fmla="*/ 178 w 394"/>
                <a:gd name="T37" fmla="*/ 76 h 82"/>
                <a:gd name="T38" fmla="*/ 184 w 394"/>
                <a:gd name="T39" fmla="*/ 63 h 82"/>
                <a:gd name="T40" fmla="*/ 197 w 394"/>
                <a:gd name="T41" fmla="*/ 44 h 82"/>
                <a:gd name="T42" fmla="*/ 203 w 394"/>
                <a:gd name="T43" fmla="*/ 44 h 82"/>
                <a:gd name="T44" fmla="*/ 216 w 394"/>
                <a:gd name="T45" fmla="*/ 44 h 82"/>
                <a:gd name="T46" fmla="*/ 222 w 394"/>
                <a:gd name="T47" fmla="*/ 25 h 82"/>
                <a:gd name="T48" fmla="*/ 235 w 394"/>
                <a:gd name="T49" fmla="*/ 57 h 82"/>
                <a:gd name="T50" fmla="*/ 241 w 394"/>
                <a:gd name="T51" fmla="*/ 25 h 82"/>
                <a:gd name="T52" fmla="*/ 248 w 394"/>
                <a:gd name="T53" fmla="*/ 32 h 82"/>
                <a:gd name="T54" fmla="*/ 260 w 394"/>
                <a:gd name="T55" fmla="*/ 19 h 82"/>
                <a:gd name="T56" fmla="*/ 267 w 394"/>
                <a:gd name="T57" fmla="*/ 38 h 82"/>
                <a:gd name="T58" fmla="*/ 279 w 394"/>
                <a:gd name="T59" fmla="*/ 25 h 82"/>
                <a:gd name="T60" fmla="*/ 286 w 394"/>
                <a:gd name="T61" fmla="*/ 12 h 82"/>
                <a:gd name="T62" fmla="*/ 292 w 394"/>
                <a:gd name="T63" fmla="*/ 25 h 82"/>
                <a:gd name="T64" fmla="*/ 305 w 394"/>
                <a:gd name="T65" fmla="*/ 38 h 82"/>
                <a:gd name="T66" fmla="*/ 311 w 394"/>
                <a:gd name="T67" fmla="*/ 12 h 82"/>
                <a:gd name="T68" fmla="*/ 318 w 394"/>
                <a:gd name="T69" fmla="*/ 25 h 82"/>
                <a:gd name="T70" fmla="*/ 330 w 394"/>
                <a:gd name="T71" fmla="*/ 25 h 82"/>
                <a:gd name="T72" fmla="*/ 337 w 394"/>
                <a:gd name="T73" fmla="*/ 12 h 82"/>
                <a:gd name="T74" fmla="*/ 343 w 394"/>
                <a:gd name="T75" fmla="*/ 32 h 82"/>
                <a:gd name="T76" fmla="*/ 356 w 394"/>
                <a:gd name="T77" fmla="*/ 25 h 82"/>
                <a:gd name="T78" fmla="*/ 362 w 394"/>
                <a:gd name="T79" fmla="*/ 32 h 82"/>
                <a:gd name="T80" fmla="*/ 368 w 394"/>
                <a:gd name="T81" fmla="*/ 44 h 82"/>
                <a:gd name="T82" fmla="*/ 381 w 394"/>
                <a:gd name="T83" fmla="*/ 44 h 8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94"/>
                <a:gd name="T127" fmla="*/ 0 h 82"/>
                <a:gd name="T128" fmla="*/ 394 w 394"/>
                <a:gd name="T129" fmla="*/ 82 h 8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94" h="82">
                  <a:moveTo>
                    <a:pt x="0" y="32"/>
                  </a:moveTo>
                  <a:lnTo>
                    <a:pt x="6" y="25"/>
                  </a:lnTo>
                  <a:lnTo>
                    <a:pt x="6" y="32"/>
                  </a:lnTo>
                  <a:lnTo>
                    <a:pt x="12" y="44"/>
                  </a:lnTo>
                  <a:lnTo>
                    <a:pt x="12" y="51"/>
                  </a:lnTo>
                  <a:lnTo>
                    <a:pt x="19" y="70"/>
                  </a:lnTo>
                  <a:lnTo>
                    <a:pt x="19" y="63"/>
                  </a:lnTo>
                  <a:lnTo>
                    <a:pt x="25" y="51"/>
                  </a:lnTo>
                  <a:lnTo>
                    <a:pt x="25" y="38"/>
                  </a:lnTo>
                  <a:lnTo>
                    <a:pt x="31" y="51"/>
                  </a:lnTo>
                  <a:lnTo>
                    <a:pt x="31" y="38"/>
                  </a:lnTo>
                  <a:lnTo>
                    <a:pt x="44" y="38"/>
                  </a:lnTo>
                  <a:lnTo>
                    <a:pt x="44" y="32"/>
                  </a:lnTo>
                  <a:lnTo>
                    <a:pt x="44" y="51"/>
                  </a:lnTo>
                  <a:lnTo>
                    <a:pt x="50" y="76"/>
                  </a:lnTo>
                  <a:lnTo>
                    <a:pt x="50" y="63"/>
                  </a:lnTo>
                  <a:lnTo>
                    <a:pt x="57" y="57"/>
                  </a:lnTo>
                  <a:lnTo>
                    <a:pt x="63" y="63"/>
                  </a:lnTo>
                  <a:lnTo>
                    <a:pt x="63" y="76"/>
                  </a:lnTo>
                  <a:lnTo>
                    <a:pt x="63" y="38"/>
                  </a:lnTo>
                  <a:lnTo>
                    <a:pt x="70" y="44"/>
                  </a:lnTo>
                  <a:lnTo>
                    <a:pt x="70" y="57"/>
                  </a:lnTo>
                  <a:lnTo>
                    <a:pt x="76" y="57"/>
                  </a:lnTo>
                  <a:lnTo>
                    <a:pt x="76" y="70"/>
                  </a:lnTo>
                  <a:lnTo>
                    <a:pt x="76" y="44"/>
                  </a:lnTo>
                  <a:lnTo>
                    <a:pt x="82" y="25"/>
                  </a:lnTo>
                  <a:lnTo>
                    <a:pt x="82" y="32"/>
                  </a:lnTo>
                  <a:lnTo>
                    <a:pt x="89" y="38"/>
                  </a:lnTo>
                  <a:lnTo>
                    <a:pt x="89" y="32"/>
                  </a:lnTo>
                  <a:lnTo>
                    <a:pt x="95" y="38"/>
                  </a:lnTo>
                  <a:lnTo>
                    <a:pt x="95" y="44"/>
                  </a:lnTo>
                  <a:lnTo>
                    <a:pt x="95" y="25"/>
                  </a:lnTo>
                  <a:lnTo>
                    <a:pt x="101" y="51"/>
                  </a:lnTo>
                  <a:lnTo>
                    <a:pt x="108" y="57"/>
                  </a:lnTo>
                  <a:lnTo>
                    <a:pt x="108" y="63"/>
                  </a:lnTo>
                  <a:lnTo>
                    <a:pt x="114" y="57"/>
                  </a:lnTo>
                  <a:lnTo>
                    <a:pt x="114" y="51"/>
                  </a:lnTo>
                  <a:lnTo>
                    <a:pt x="114" y="82"/>
                  </a:lnTo>
                  <a:lnTo>
                    <a:pt x="120" y="70"/>
                  </a:lnTo>
                  <a:lnTo>
                    <a:pt x="120" y="63"/>
                  </a:lnTo>
                  <a:lnTo>
                    <a:pt x="127" y="57"/>
                  </a:lnTo>
                  <a:lnTo>
                    <a:pt x="127" y="44"/>
                  </a:lnTo>
                  <a:lnTo>
                    <a:pt x="133" y="32"/>
                  </a:lnTo>
                  <a:lnTo>
                    <a:pt x="133" y="25"/>
                  </a:lnTo>
                  <a:lnTo>
                    <a:pt x="139" y="44"/>
                  </a:lnTo>
                  <a:lnTo>
                    <a:pt x="146" y="32"/>
                  </a:lnTo>
                  <a:lnTo>
                    <a:pt x="146" y="51"/>
                  </a:lnTo>
                  <a:lnTo>
                    <a:pt x="146" y="32"/>
                  </a:lnTo>
                  <a:lnTo>
                    <a:pt x="152" y="32"/>
                  </a:lnTo>
                  <a:lnTo>
                    <a:pt x="152" y="63"/>
                  </a:lnTo>
                  <a:lnTo>
                    <a:pt x="159" y="57"/>
                  </a:lnTo>
                  <a:lnTo>
                    <a:pt x="159" y="44"/>
                  </a:lnTo>
                  <a:lnTo>
                    <a:pt x="165" y="38"/>
                  </a:lnTo>
                  <a:lnTo>
                    <a:pt x="165" y="51"/>
                  </a:lnTo>
                  <a:lnTo>
                    <a:pt x="171" y="63"/>
                  </a:lnTo>
                  <a:lnTo>
                    <a:pt x="171" y="70"/>
                  </a:lnTo>
                  <a:lnTo>
                    <a:pt x="178" y="76"/>
                  </a:lnTo>
                  <a:lnTo>
                    <a:pt x="178" y="25"/>
                  </a:lnTo>
                  <a:lnTo>
                    <a:pt x="184" y="38"/>
                  </a:lnTo>
                  <a:lnTo>
                    <a:pt x="184" y="63"/>
                  </a:lnTo>
                  <a:lnTo>
                    <a:pt x="190" y="51"/>
                  </a:lnTo>
                  <a:lnTo>
                    <a:pt x="197" y="57"/>
                  </a:lnTo>
                  <a:lnTo>
                    <a:pt x="197" y="44"/>
                  </a:lnTo>
                  <a:lnTo>
                    <a:pt x="197" y="57"/>
                  </a:lnTo>
                  <a:lnTo>
                    <a:pt x="203" y="63"/>
                  </a:lnTo>
                  <a:lnTo>
                    <a:pt x="203" y="44"/>
                  </a:lnTo>
                  <a:lnTo>
                    <a:pt x="209" y="63"/>
                  </a:lnTo>
                  <a:lnTo>
                    <a:pt x="209" y="51"/>
                  </a:lnTo>
                  <a:lnTo>
                    <a:pt x="216" y="44"/>
                  </a:lnTo>
                  <a:lnTo>
                    <a:pt x="216" y="63"/>
                  </a:lnTo>
                  <a:lnTo>
                    <a:pt x="222" y="38"/>
                  </a:lnTo>
                  <a:lnTo>
                    <a:pt x="222" y="25"/>
                  </a:lnTo>
                  <a:lnTo>
                    <a:pt x="229" y="12"/>
                  </a:lnTo>
                  <a:lnTo>
                    <a:pt x="229" y="44"/>
                  </a:lnTo>
                  <a:lnTo>
                    <a:pt x="235" y="57"/>
                  </a:lnTo>
                  <a:lnTo>
                    <a:pt x="235" y="19"/>
                  </a:lnTo>
                  <a:lnTo>
                    <a:pt x="241" y="44"/>
                  </a:lnTo>
                  <a:lnTo>
                    <a:pt x="241" y="25"/>
                  </a:lnTo>
                  <a:lnTo>
                    <a:pt x="248" y="32"/>
                  </a:lnTo>
                  <a:lnTo>
                    <a:pt x="248" y="38"/>
                  </a:lnTo>
                  <a:lnTo>
                    <a:pt x="248" y="32"/>
                  </a:lnTo>
                  <a:lnTo>
                    <a:pt x="254" y="25"/>
                  </a:lnTo>
                  <a:lnTo>
                    <a:pt x="254" y="32"/>
                  </a:lnTo>
                  <a:lnTo>
                    <a:pt x="260" y="19"/>
                  </a:lnTo>
                  <a:lnTo>
                    <a:pt x="260" y="6"/>
                  </a:lnTo>
                  <a:lnTo>
                    <a:pt x="267" y="0"/>
                  </a:lnTo>
                  <a:lnTo>
                    <a:pt x="267" y="38"/>
                  </a:lnTo>
                  <a:lnTo>
                    <a:pt x="273" y="51"/>
                  </a:lnTo>
                  <a:lnTo>
                    <a:pt x="273" y="32"/>
                  </a:lnTo>
                  <a:lnTo>
                    <a:pt x="279" y="25"/>
                  </a:lnTo>
                  <a:lnTo>
                    <a:pt x="279" y="19"/>
                  </a:lnTo>
                  <a:lnTo>
                    <a:pt x="279" y="25"/>
                  </a:lnTo>
                  <a:lnTo>
                    <a:pt x="286" y="12"/>
                  </a:lnTo>
                  <a:lnTo>
                    <a:pt x="286" y="19"/>
                  </a:lnTo>
                  <a:lnTo>
                    <a:pt x="292" y="12"/>
                  </a:lnTo>
                  <a:lnTo>
                    <a:pt x="292" y="25"/>
                  </a:lnTo>
                  <a:lnTo>
                    <a:pt x="298" y="32"/>
                  </a:lnTo>
                  <a:lnTo>
                    <a:pt x="298" y="19"/>
                  </a:lnTo>
                  <a:lnTo>
                    <a:pt x="305" y="38"/>
                  </a:lnTo>
                  <a:lnTo>
                    <a:pt x="305" y="51"/>
                  </a:lnTo>
                  <a:lnTo>
                    <a:pt x="311" y="25"/>
                  </a:lnTo>
                  <a:lnTo>
                    <a:pt x="311" y="12"/>
                  </a:lnTo>
                  <a:lnTo>
                    <a:pt x="318" y="38"/>
                  </a:lnTo>
                  <a:lnTo>
                    <a:pt x="318" y="44"/>
                  </a:lnTo>
                  <a:lnTo>
                    <a:pt x="318" y="25"/>
                  </a:lnTo>
                  <a:lnTo>
                    <a:pt x="324" y="38"/>
                  </a:lnTo>
                  <a:lnTo>
                    <a:pt x="324" y="32"/>
                  </a:lnTo>
                  <a:lnTo>
                    <a:pt x="330" y="25"/>
                  </a:lnTo>
                  <a:lnTo>
                    <a:pt x="330" y="51"/>
                  </a:lnTo>
                  <a:lnTo>
                    <a:pt x="330" y="44"/>
                  </a:lnTo>
                  <a:lnTo>
                    <a:pt x="337" y="12"/>
                  </a:lnTo>
                  <a:lnTo>
                    <a:pt x="337" y="19"/>
                  </a:lnTo>
                  <a:lnTo>
                    <a:pt x="343" y="38"/>
                  </a:lnTo>
                  <a:lnTo>
                    <a:pt x="343" y="32"/>
                  </a:lnTo>
                  <a:lnTo>
                    <a:pt x="349" y="38"/>
                  </a:lnTo>
                  <a:lnTo>
                    <a:pt x="349" y="51"/>
                  </a:lnTo>
                  <a:lnTo>
                    <a:pt x="356" y="25"/>
                  </a:lnTo>
                  <a:lnTo>
                    <a:pt x="356" y="38"/>
                  </a:lnTo>
                  <a:lnTo>
                    <a:pt x="362" y="44"/>
                  </a:lnTo>
                  <a:lnTo>
                    <a:pt x="362" y="32"/>
                  </a:lnTo>
                  <a:lnTo>
                    <a:pt x="368" y="44"/>
                  </a:lnTo>
                  <a:lnTo>
                    <a:pt x="368" y="51"/>
                  </a:lnTo>
                  <a:lnTo>
                    <a:pt x="368" y="44"/>
                  </a:lnTo>
                  <a:lnTo>
                    <a:pt x="375" y="38"/>
                  </a:lnTo>
                  <a:lnTo>
                    <a:pt x="375" y="51"/>
                  </a:lnTo>
                  <a:lnTo>
                    <a:pt x="381" y="44"/>
                  </a:lnTo>
                  <a:lnTo>
                    <a:pt x="388" y="51"/>
                  </a:lnTo>
                  <a:lnTo>
                    <a:pt x="394" y="57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268" name="Freeform 157"/>
            <p:cNvSpPr>
              <a:spLocks noChangeAspect="1"/>
            </p:cNvSpPr>
            <p:nvPr/>
          </p:nvSpPr>
          <p:spPr bwMode="auto">
            <a:xfrm>
              <a:off x="3362" y="2144"/>
              <a:ext cx="407" cy="77"/>
            </a:xfrm>
            <a:custGeom>
              <a:avLst/>
              <a:gdLst>
                <a:gd name="T0" fmla="*/ 6 w 407"/>
                <a:gd name="T1" fmla="*/ 51 h 77"/>
                <a:gd name="T2" fmla="*/ 19 w 407"/>
                <a:gd name="T3" fmla="*/ 26 h 77"/>
                <a:gd name="T4" fmla="*/ 25 w 407"/>
                <a:gd name="T5" fmla="*/ 32 h 77"/>
                <a:gd name="T6" fmla="*/ 32 w 407"/>
                <a:gd name="T7" fmla="*/ 51 h 77"/>
                <a:gd name="T8" fmla="*/ 44 w 407"/>
                <a:gd name="T9" fmla="*/ 20 h 77"/>
                <a:gd name="T10" fmla="*/ 57 w 407"/>
                <a:gd name="T11" fmla="*/ 45 h 77"/>
                <a:gd name="T12" fmla="*/ 63 w 407"/>
                <a:gd name="T13" fmla="*/ 45 h 77"/>
                <a:gd name="T14" fmla="*/ 76 w 407"/>
                <a:gd name="T15" fmla="*/ 32 h 77"/>
                <a:gd name="T16" fmla="*/ 83 w 407"/>
                <a:gd name="T17" fmla="*/ 13 h 77"/>
                <a:gd name="T18" fmla="*/ 95 w 407"/>
                <a:gd name="T19" fmla="*/ 0 h 77"/>
                <a:gd name="T20" fmla="*/ 102 w 407"/>
                <a:gd name="T21" fmla="*/ 0 h 77"/>
                <a:gd name="T22" fmla="*/ 108 w 407"/>
                <a:gd name="T23" fmla="*/ 32 h 77"/>
                <a:gd name="T24" fmla="*/ 121 w 407"/>
                <a:gd name="T25" fmla="*/ 13 h 77"/>
                <a:gd name="T26" fmla="*/ 133 w 407"/>
                <a:gd name="T27" fmla="*/ 20 h 77"/>
                <a:gd name="T28" fmla="*/ 140 w 407"/>
                <a:gd name="T29" fmla="*/ 13 h 77"/>
                <a:gd name="T30" fmla="*/ 146 w 407"/>
                <a:gd name="T31" fmla="*/ 26 h 77"/>
                <a:gd name="T32" fmla="*/ 159 w 407"/>
                <a:gd name="T33" fmla="*/ 13 h 77"/>
                <a:gd name="T34" fmla="*/ 172 w 407"/>
                <a:gd name="T35" fmla="*/ 39 h 77"/>
                <a:gd name="T36" fmla="*/ 178 w 407"/>
                <a:gd name="T37" fmla="*/ 13 h 77"/>
                <a:gd name="T38" fmla="*/ 191 w 407"/>
                <a:gd name="T39" fmla="*/ 39 h 77"/>
                <a:gd name="T40" fmla="*/ 197 w 407"/>
                <a:gd name="T41" fmla="*/ 26 h 77"/>
                <a:gd name="T42" fmla="*/ 203 w 407"/>
                <a:gd name="T43" fmla="*/ 13 h 77"/>
                <a:gd name="T44" fmla="*/ 216 w 407"/>
                <a:gd name="T45" fmla="*/ 39 h 77"/>
                <a:gd name="T46" fmla="*/ 222 w 407"/>
                <a:gd name="T47" fmla="*/ 77 h 77"/>
                <a:gd name="T48" fmla="*/ 235 w 407"/>
                <a:gd name="T49" fmla="*/ 26 h 77"/>
                <a:gd name="T50" fmla="*/ 242 w 407"/>
                <a:gd name="T51" fmla="*/ 32 h 77"/>
                <a:gd name="T52" fmla="*/ 248 w 407"/>
                <a:gd name="T53" fmla="*/ 45 h 77"/>
                <a:gd name="T54" fmla="*/ 267 w 407"/>
                <a:gd name="T55" fmla="*/ 39 h 77"/>
                <a:gd name="T56" fmla="*/ 280 w 407"/>
                <a:gd name="T57" fmla="*/ 26 h 77"/>
                <a:gd name="T58" fmla="*/ 292 w 407"/>
                <a:gd name="T59" fmla="*/ 32 h 77"/>
                <a:gd name="T60" fmla="*/ 299 w 407"/>
                <a:gd name="T61" fmla="*/ 39 h 77"/>
                <a:gd name="T62" fmla="*/ 305 w 407"/>
                <a:gd name="T63" fmla="*/ 58 h 77"/>
                <a:gd name="T64" fmla="*/ 312 w 407"/>
                <a:gd name="T65" fmla="*/ 39 h 77"/>
                <a:gd name="T66" fmla="*/ 324 w 407"/>
                <a:gd name="T67" fmla="*/ 39 h 77"/>
                <a:gd name="T68" fmla="*/ 331 w 407"/>
                <a:gd name="T69" fmla="*/ 26 h 77"/>
                <a:gd name="T70" fmla="*/ 343 w 407"/>
                <a:gd name="T71" fmla="*/ 45 h 77"/>
                <a:gd name="T72" fmla="*/ 350 w 407"/>
                <a:gd name="T73" fmla="*/ 45 h 77"/>
                <a:gd name="T74" fmla="*/ 362 w 407"/>
                <a:gd name="T75" fmla="*/ 26 h 77"/>
                <a:gd name="T76" fmla="*/ 369 w 407"/>
                <a:gd name="T77" fmla="*/ 32 h 77"/>
                <a:gd name="T78" fmla="*/ 381 w 407"/>
                <a:gd name="T79" fmla="*/ 0 h 77"/>
                <a:gd name="T80" fmla="*/ 388 w 407"/>
                <a:gd name="T81" fmla="*/ 7 h 77"/>
                <a:gd name="T82" fmla="*/ 394 w 407"/>
                <a:gd name="T83" fmla="*/ 45 h 7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07"/>
                <a:gd name="T127" fmla="*/ 0 h 77"/>
                <a:gd name="T128" fmla="*/ 407 w 407"/>
                <a:gd name="T129" fmla="*/ 77 h 7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07" h="77">
                  <a:moveTo>
                    <a:pt x="0" y="45"/>
                  </a:moveTo>
                  <a:lnTo>
                    <a:pt x="6" y="39"/>
                  </a:lnTo>
                  <a:lnTo>
                    <a:pt x="6" y="51"/>
                  </a:lnTo>
                  <a:lnTo>
                    <a:pt x="13" y="39"/>
                  </a:lnTo>
                  <a:lnTo>
                    <a:pt x="13" y="13"/>
                  </a:lnTo>
                  <a:lnTo>
                    <a:pt x="19" y="26"/>
                  </a:lnTo>
                  <a:lnTo>
                    <a:pt x="19" y="13"/>
                  </a:lnTo>
                  <a:lnTo>
                    <a:pt x="25" y="20"/>
                  </a:lnTo>
                  <a:lnTo>
                    <a:pt x="25" y="32"/>
                  </a:lnTo>
                  <a:lnTo>
                    <a:pt x="25" y="26"/>
                  </a:lnTo>
                  <a:lnTo>
                    <a:pt x="32" y="64"/>
                  </a:lnTo>
                  <a:lnTo>
                    <a:pt x="32" y="51"/>
                  </a:lnTo>
                  <a:lnTo>
                    <a:pt x="38" y="45"/>
                  </a:lnTo>
                  <a:lnTo>
                    <a:pt x="44" y="39"/>
                  </a:lnTo>
                  <a:lnTo>
                    <a:pt x="44" y="20"/>
                  </a:lnTo>
                  <a:lnTo>
                    <a:pt x="51" y="20"/>
                  </a:lnTo>
                  <a:lnTo>
                    <a:pt x="51" y="39"/>
                  </a:lnTo>
                  <a:lnTo>
                    <a:pt x="57" y="45"/>
                  </a:lnTo>
                  <a:lnTo>
                    <a:pt x="57" y="51"/>
                  </a:lnTo>
                  <a:lnTo>
                    <a:pt x="63" y="58"/>
                  </a:lnTo>
                  <a:lnTo>
                    <a:pt x="63" y="45"/>
                  </a:lnTo>
                  <a:lnTo>
                    <a:pt x="70" y="39"/>
                  </a:lnTo>
                  <a:lnTo>
                    <a:pt x="70" y="45"/>
                  </a:lnTo>
                  <a:lnTo>
                    <a:pt x="76" y="32"/>
                  </a:lnTo>
                  <a:lnTo>
                    <a:pt x="76" y="45"/>
                  </a:lnTo>
                  <a:lnTo>
                    <a:pt x="76" y="26"/>
                  </a:lnTo>
                  <a:lnTo>
                    <a:pt x="83" y="13"/>
                  </a:lnTo>
                  <a:lnTo>
                    <a:pt x="83" y="32"/>
                  </a:lnTo>
                  <a:lnTo>
                    <a:pt x="89" y="32"/>
                  </a:lnTo>
                  <a:lnTo>
                    <a:pt x="95" y="0"/>
                  </a:lnTo>
                  <a:lnTo>
                    <a:pt x="95" y="7"/>
                  </a:lnTo>
                  <a:lnTo>
                    <a:pt x="95" y="0"/>
                  </a:lnTo>
                  <a:lnTo>
                    <a:pt x="102" y="0"/>
                  </a:lnTo>
                  <a:lnTo>
                    <a:pt x="102" y="20"/>
                  </a:lnTo>
                  <a:lnTo>
                    <a:pt x="108" y="39"/>
                  </a:lnTo>
                  <a:lnTo>
                    <a:pt x="108" y="32"/>
                  </a:lnTo>
                  <a:lnTo>
                    <a:pt x="114" y="51"/>
                  </a:lnTo>
                  <a:lnTo>
                    <a:pt x="114" y="13"/>
                  </a:lnTo>
                  <a:lnTo>
                    <a:pt x="121" y="13"/>
                  </a:lnTo>
                  <a:lnTo>
                    <a:pt x="127" y="20"/>
                  </a:lnTo>
                  <a:lnTo>
                    <a:pt x="127" y="7"/>
                  </a:lnTo>
                  <a:lnTo>
                    <a:pt x="133" y="20"/>
                  </a:lnTo>
                  <a:lnTo>
                    <a:pt x="133" y="7"/>
                  </a:lnTo>
                  <a:lnTo>
                    <a:pt x="140" y="20"/>
                  </a:lnTo>
                  <a:lnTo>
                    <a:pt x="140" y="13"/>
                  </a:lnTo>
                  <a:lnTo>
                    <a:pt x="146" y="26"/>
                  </a:lnTo>
                  <a:lnTo>
                    <a:pt x="146" y="32"/>
                  </a:lnTo>
                  <a:lnTo>
                    <a:pt x="146" y="26"/>
                  </a:lnTo>
                  <a:lnTo>
                    <a:pt x="153" y="39"/>
                  </a:lnTo>
                  <a:lnTo>
                    <a:pt x="159" y="39"/>
                  </a:lnTo>
                  <a:lnTo>
                    <a:pt x="159" y="13"/>
                  </a:lnTo>
                  <a:lnTo>
                    <a:pt x="165" y="13"/>
                  </a:lnTo>
                  <a:lnTo>
                    <a:pt x="165" y="32"/>
                  </a:lnTo>
                  <a:lnTo>
                    <a:pt x="172" y="39"/>
                  </a:lnTo>
                  <a:lnTo>
                    <a:pt x="178" y="13"/>
                  </a:lnTo>
                  <a:lnTo>
                    <a:pt x="178" y="20"/>
                  </a:lnTo>
                  <a:lnTo>
                    <a:pt x="178" y="13"/>
                  </a:lnTo>
                  <a:lnTo>
                    <a:pt x="184" y="26"/>
                  </a:lnTo>
                  <a:lnTo>
                    <a:pt x="184" y="32"/>
                  </a:lnTo>
                  <a:lnTo>
                    <a:pt x="191" y="39"/>
                  </a:lnTo>
                  <a:lnTo>
                    <a:pt x="191" y="45"/>
                  </a:lnTo>
                  <a:lnTo>
                    <a:pt x="197" y="20"/>
                  </a:lnTo>
                  <a:lnTo>
                    <a:pt x="197" y="26"/>
                  </a:lnTo>
                  <a:lnTo>
                    <a:pt x="197" y="13"/>
                  </a:lnTo>
                  <a:lnTo>
                    <a:pt x="203" y="26"/>
                  </a:lnTo>
                  <a:lnTo>
                    <a:pt x="203" y="13"/>
                  </a:lnTo>
                  <a:lnTo>
                    <a:pt x="210" y="20"/>
                  </a:lnTo>
                  <a:lnTo>
                    <a:pt x="210" y="32"/>
                  </a:lnTo>
                  <a:lnTo>
                    <a:pt x="216" y="39"/>
                  </a:lnTo>
                  <a:lnTo>
                    <a:pt x="216" y="58"/>
                  </a:lnTo>
                  <a:lnTo>
                    <a:pt x="222" y="51"/>
                  </a:lnTo>
                  <a:lnTo>
                    <a:pt x="222" y="77"/>
                  </a:lnTo>
                  <a:lnTo>
                    <a:pt x="229" y="77"/>
                  </a:lnTo>
                  <a:lnTo>
                    <a:pt x="229" y="20"/>
                  </a:lnTo>
                  <a:lnTo>
                    <a:pt x="235" y="26"/>
                  </a:lnTo>
                  <a:lnTo>
                    <a:pt x="235" y="39"/>
                  </a:lnTo>
                  <a:lnTo>
                    <a:pt x="242" y="26"/>
                  </a:lnTo>
                  <a:lnTo>
                    <a:pt x="242" y="32"/>
                  </a:lnTo>
                  <a:lnTo>
                    <a:pt x="248" y="45"/>
                  </a:lnTo>
                  <a:lnTo>
                    <a:pt x="248" y="51"/>
                  </a:lnTo>
                  <a:lnTo>
                    <a:pt x="248" y="45"/>
                  </a:lnTo>
                  <a:lnTo>
                    <a:pt x="261" y="51"/>
                  </a:lnTo>
                  <a:lnTo>
                    <a:pt x="261" y="26"/>
                  </a:lnTo>
                  <a:lnTo>
                    <a:pt x="267" y="39"/>
                  </a:lnTo>
                  <a:lnTo>
                    <a:pt x="267" y="51"/>
                  </a:lnTo>
                  <a:lnTo>
                    <a:pt x="280" y="39"/>
                  </a:lnTo>
                  <a:lnTo>
                    <a:pt x="280" y="26"/>
                  </a:lnTo>
                  <a:lnTo>
                    <a:pt x="280" y="32"/>
                  </a:lnTo>
                  <a:lnTo>
                    <a:pt x="286" y="45"/>
                  </a:lnTo>
                  <a:lnTo>
                    <a:pt x="292" y="32"/>
                  </a:lnTo>
                  <a:lnTo>
                    <a:pt x="292" y="39"/>
                  </a:lnTo>
                  <a:lnTo>
                    <a:pt x="299" y="20"/>
                  </a:lnTo>
                  <a:lnTo>
                    <a:pt x="299" y="39"/>
                  </a:lnTo>
                  <a:lnTo>
                    <a:pt x="299" y="32"/>
                  </a:lnTo>
                  <a:lnTo>
                    <a:pt x="305" y="26"/>
                  </a:lnTo>
                  <a:lnTo>
                    <a:pt x="305" y="58"/>
                  </a:lnTo>
                  <a:lnTo>
                    <a:pt x="312" y="39"/>
                  </a:lnTo>
                  <a:lnTo>
                    <a:pt x="312" y="26"/>
                  </a:lnTo>
                  <a:lnTo>
                    <a:pt x="312" y="39"/>
                  </a:lnTo>
                  <a:lnTo>
                    <a:pt x="318" y="32"/>
                  </a:lnTo>
                  <a:lnTo>
                    <a:pt x="318" y="51"/>
                  </a:lnTo>
                  <a:lnTo>
                    <a:pt x="324" y="39"/>
                  </a:lnTo>
                  <a:lnTo>
                    <a:pt x="324" y="20"/>
                  </a:lnTo>
                  <a:lnTo>
                    <a:pt x="331" y="32"/>
                  </a:lnTo>
                  <a:lnTo>
                    <a:pt x="331" y="26"/>
                  </a:lnTo>
                  <a:lnTo>
                    <a:pt x="337" y="32"/>
                  </a:lnTo>
                  <a:lnTo>
                    <a:pt x="337" y="26"/>
                  </a:lnTo>
                  <a:lnTo>
                    <a:pt x="343" y="45"/>
                  </a:lnTo>
                  <a:lnTo>
                    <a:pt x="350" y="26"/>
                  </a:lnTo>
                  <a:lnTo>
                    <a:pt x="350" y="13"/>
                  </a:lnTo>
                  <a:lnTo>
                    <a:pt x="350" y="45"/>
                  </a:lnTo>
                  <a:lnTo>
                    <a:pt x="356" y="32"/>
                  </a:lnTo>
                  <a:lnTo>
                    <a:pt x="356" y="13"/>
                  </a:lnTo>
                  <a:lnTo>
                    <a:pt x="362" y="26"/>
                  </a:lnTo>
                  <a:lnTo>
                    <a:pt x="362" y="39"/>
                  </a:lnTo>
                  <a:lnTo>
                    <a:pt x="369" y="51"/>
                  </a:lnTo>
                  <a:lnTo>
                    <a:pt x="369" y="32"/>
                  </a:lnTo>
                  <a:lnTo>
                    <a:pt x="375" y="39"/>
                  </a:lnTo>
                  <a:lnTo>
                    <a:pt x="375" y="26"/>
                  </a:lnTo>
                  <a:lnTo>
                    <a:pt x="381" y="0"/>
                  </a:lnTo>
                  <a:lnTo>
                    <a:pt x="381" y="26"/>
                  </a:lnTo>
                  <a:lnTo>
                    <a:pt x="381" y="7"/>
                  </a:lnTo>
                  <a:lnTo>
                    <a:pt x="388" y="7"/>
                  </a:lnTo>
                  <a:lnTo>
                    <a:pt x="388" y="32"/>
                  </a:lnTo>
                  <a:lnTo>
                    <a:pt x="394" y="32"/>
                  </a:lnTo>
                  <a:lnTo>
                    <a:pt x="394" y="45"/>
                  </a:lnTo>
                  <a:lnTo>
                    <a:pt x="401" y="32"/>
                  </a:lnTo>
                  <a:lnTo>
                    <a:pt x="407" y="26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269" name="Freeform 158"/>
            <p:cNvSpPr>
              <a:spLocks noChangeAspect="1"/>
            </p:cNvSpPr>
            <p:nvPr/>
          </p:nvSpPr>
          <p:spPr bwMode="auto">
            <a:xfrm>
              <a:off x="3769" y="2144"/>
              <a:ext cx="401" cy="70"/>
            </a:xfrm>
            <a:custGeom>
              <a:avLst/>
              <a:gdLst>
                <a:gd name="T0" fmla="*/ 6 w 401"/>
                <a:gd name="T1" fmla="*/ 26 h 70"/>
                <a:gd name="T2" fmla="*/ 13 w 401"/>
                <a:gd name="T3" fmla="*/ 39 h 70"/>
                <a:gd name="T4" fmla="*/ 25 w 401"/>
                <a:gd name="T5" fmla="*/ 26 h 70"/>
                <a:gd name="T6" fmla="*/ 32 w 401"/>
                <a:gd name="T7" fmla="*/ 7 h 70"/>
                <a:gd name="T8" fmla="*/ 44 w 401"/>
                <a:gd name="T9" fmla="*/ 51 h 70"/>
                <a:gd name="T10" fmla="*/ 51 w 401"/>
                <a:gd name="T11" fmla="*/ 45 h 70"/>
                <a:gd name="T12" fmla="*/ 64 w 401"/>
                <a:gd name="T13" fmla="*/ 7 h 70"/>
                <a:gd name="T14" fmla="*/ 70 w 401"/>
                <a:gd name="T15" fmla="*/ 51 h 70"/>
                <a:gd name="T16" fmla="*/ 83 w 401"/>
                <a:gd name="T17" fmla="*/ 45 h 70"/>
                <a:gd name="T18" fmla="*/ 89 w 401"/>
                <a:gd name="T19" fmla="*/ 32 h 70"/>
                <a:gd name="T20" fmla="*/ 95 w 401"/>
                <a:gd name="T21" fmla="*/ 13 h 70"/>
                <a:gd name="T22" fmla="*/ 108 w 401"/>
                <a:gd name="T23" fmla="*/ 13 h 70"/>
                <a:gd name="T24" fmla="*/ 114 w 401"/>
                <a:gd name="T25" fmla="*/ 26 h 70"/>
                <a:gd name="T26" fmla="*/ 127 w 401"/>
                <a:gd name="T27" fmla="*/ 13 h 70"/>
                <a:gd name="T28" fmla="*/ 133 w 401"/>
                <a:gd name="T29" fmla="*/ 26 h 70"/>
                <a:gd name="T30" fmla="*/ 146 w 401"/>
                <a:gd name="T31" fmla="*/ 26 h 70"/>
                <a:gd name="T32" fmla="*/ 159 w 401"/>
                <a:gd name="T33" fmla="*/ 0 h 70"/>
                <a:gd name="T34" fmla="*/ 165 w 401"/>
                <a:gd name="T35" fmla="*/ 39 h 70"/>
                <a:gd name="T36" fmla="*/ 178 w 401"/>
                <a:gd name="T37" fmla="*/ 7 h 70"/>
                <a:gd name="T38" fmla="*/ 191 w 401"/>
                <a:gd name="T39" fmla="*/ 32 h 70"/>
                <a:gd name="T40" fmla="*/ 197 w 401"/>
                <a:gd name="T41" fmla="*/ 32 h 70"/>
                <a:gd name="T42" fmla="*/ 210 w 401"/>
                <a:gd name="T43" fmla="*/ 7 h 70"/>
                <a:gd name="T44" fmla="*/ 216 w 401"/>
                <a:gd name="T45" fmla="*/ 32 h 70"/>
                <a:gd name="T46" fmla="*/ 229 w 401"/>
                <a:gd name="T47" fmla="*/ 32 h 70"/>
                <a:gd name="T48" fmla="*/ 235 w 401"/>
                <a:gd name="T49" fmla="*/ 39 h 70"/>
                <a:gd name="T50" fmla="*/ 242 w 401"/>
                <a:gd name="T51" fmla="*/ 13 h 70"/>
                <a:gd name="T52" fmla="*/ 248 w 401"/>
                <a:gd name="T53" fmla="*/ 26 h 70"/>
                <a:gd name="T54" fmla="*/ 261 w 401"/>
                <a:gd name="T55" fmla="*/ 7 h 70"/>
                <a:gd name="T56" fmla="*/ 267 w 401"/>
                <a:gd name="T57" fmla="*/ 32 h 70"/>
                <a:gd name="T58" fmla="*/ 280 w 401"/>
                <a:gd name="T59" fmla="*/ 58 h 70"/>
                <a:gd name="T60" fmla="*/ 292 w 401"/>
                <a:gd name="T61" fmla="*/ 45 h 70"/>
                <a:gd name="T62" fmla="*/ 299 w 401"/>
                <a:gd name="T63" fmla="*/ 26 h 70"/>
                <a:gd name="T64" fmla="*/ 312 w 401"/>
                <a:gd name="T65" fmla="*/ 32 h 70"/>
                <a:gd name="T66" fmla="*/ 318 w 401"/>
                <a:gd name="T67" fmla="*/ 39 h 70"/>
                <a:gd name="T68" fmla="*/ 331 w 401"/>
                <a:gd name="T69" fmla="*/ 32 h 70"/>
                <a:gd name="T70" fmla="*/ 337 w 401"/>
                <a:gd name="T71" fmla="*/ 70 h 70"/>
                <a:gd name="T72" fmla="*/ 350 w 401"/>
                <a:gd name="T73" fmla="*/ 58 h 70"/>
                <a:gd name="T74" fmla="*/ 356 w 401"/>
                <a:gd name="T75" fmla="*/ 39 h 70"/>
                <a:gd name="T76" fmla="*/ 362 w 401"/>
                <a:gd name="T77" fmla="*/ 32 h 70"/>
                <a:gd name="T78" fmla="*/ 375 w 401"/>
                <a:gd name="T79" fmla="*/ 39 h 70"/>
                <a:gd name="T80" fmla="*/ 381 w 401"/>
                <a:gd name="T81" fmla="*/ 26 h 70"/>
                <a:gd name="T82" fmla="*/ 388 w 401"/>
                <a:gd name="T83" fmla="*/ 32 h 7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01"/>
                <a:gd name="T127" fmla="*/ 0 h 70"/>
                <a:gd name="T128" fmla="*/ 401 w 401"/>
                <a:gd name="T129" fmla="*/ 70 h 7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01" h="70">
                  <a:moveTo>
                    <a:pt x="0" y="26"/>
                  </a:moveTo>
                  <a:lnTo>
                    <a:pt x="0" y="0"/>
                  </a:lnTo>
                  <a:lnTo>
                    <a:pt x="6" y="26"/>
                  </a:lnTo>
                  <a:lnTo>
                    <a:pt x="6" y="39"/>
                  </a:lnTo>
                  <a:lnTo>
                    <a:pt x="13" y="45"/>
                  </a:lnTo>
                  <a:lnTo>
                    <a:pt x="13" y="39"/>
                  </a:lnTo>
                  <a:lnTo>
                    <a:pt x="19" y="45"/>
                  </a:lnTo>
                  <a:lnTo>
                    <a:pt x="19" y="39"/>
                  </a:lnTo>
                  <a:lnTo>
                    <a:pt x="25" y="26"/>
                  </a:lnTo>
                  <a:lnTo>
                    <a:pt x="25" y="20"/>
                  </a:lnTo>
                  <a:lnTo>
                    <a:pt x="32" y="26"/>
                  </a:lnTo>
                  <a:lnTo>
                    <a:pt x="32" y="7"/>
                  </a:lnTo>
                  <a:lnTo>
                    <a:pt x="38" y="39"/>
                  </a:lnTo>
                  <a:lnTo>
                    <a:pt x="38" y="64"/>
                  </a:lnTo>
                  <a:lnTo>
                    <a:pt x="44" y="51"/>
                  </a:lnTo>
                  <a:lnTo>
                    <a:pt x="44" y="58"/>
                  </a:lnTo>
                  <a:lnTo>
                    <a:pt x="44" y="51"/>
                  </a:lnTo>
                  <a:lnTo>
                    <a:pt x="51" y="45"/>
                  </a:lnTo>
                  <a:lnTo>
                    <a:pt x="51" y="26"/>
                  </a:lnTo>
                  <a:lnTo>
                    <a:pt x="57" y="13"/>
                  </a:lnTo>
                  <a:lnTo>
                    <a:pt x="64" y="7"/>
                  </a:lnTo>
                  <a:lnTo>
                    <a:pt x="64" y="32"/>
                  </a:lnTo>
                  <a:lnTo>
                    <a:pt x="70" y="39"/>
                  </a:lnTo>
                  <a:lnTo>
                    <a:pt x="70" y="51"/>
                  </a:lnTo>
                  <a:lnTo>
                    <a:pt x="76" y="45"/>
                  </a:lnTo>
                  <a:lnTo>
                    <a:pt x="76" y="32"/>
                  </a:lnTo>
                  <a:lnTo>
                    <a:pt x="83" y="45"/>
                  </a:lnTo>
                  <a:lnTo>
                    <a:pt x="83" y="32"/>
                  </a:lnTo>
                  <a:lnTo>
                    <a:pt x="89" y="20"/>
                  </a:lnTo>
                  <a:lnTo>
                    <a:pt x="89" y="32"/>
                  </a:lnTo>
                  <a:lnTo>
                    <a:pt x="95" y="13"/>
                  </a:lnTo>
                  <a:lnTo>
                    <a:pt x="95" y="20"/>
                  </a:lnTo>
                  <a:lnTo>
                    <a:pt x="95" y="13"/>
                  </a:lnTo>
                  <a:lnTo>
                    <a:pt x="102" y="26"/>
                  </a:lnTo>
                  <a:lnTo>
                    <a:pt x="108" y="20"/>
                  </a:lnTo>
                  <a:lnTo>
                    <a:pt x="108" y="13"/>
                  </a:lnTo>
                  <a:lnTo>
                    <a:pt x="114" y="20"/>
                  </a:lnTo>
                  <a:lnTo>
                    <a:pt x="114" y="13"/>
                  </a:lnTo>
                  <a:lnTo>
                    <a:pt x="114" y="26"/>
                  </a:lnTo>
                  <a:lnTo>
                    <a:pt x="121" y="32"/>
                  </a:lnTo>
                  <a:lnTo>
                    <a:pt x="121" y="20"/>
                  </a:lnTo>
                  <a:lnTo>
                    <a:pt x="127" y="13"/>
                  </a:lnTo>
                  <a:lnTo>
                    <a:pt x="127" y="39"/>
                  </a:lnTo>
                  <a:lnTo>
                    <a:pt x="133" y="45"/>
                  </a:lnTo>
                  <a:lnTo>
                    <a:pt x="133" y="26"/>
                  </a:lnTo>
                  <a:lnTo>
                    <a:pt x="140" y="32"/>
                  </a:lnTo>
                  <a:lnTo>
                    <a:pt x="146" y="20"/>
                  </a:lnTo>
                  <a:lnTo>
                    <a:pt x="146" y="26"/>
                  </a:lnTo>
                  <a:lnTo>
                    <a:pt x="146" y="20"/>
                  </a:lnTo>
                  <a:lnTo>
                    <a:pt x="153" y="26"/>
                  </a:lnTo>
                  <a:lnTo>
                    <a:pt x="159" y="0"/>
                  </a:lnTo>
                  <a:lnTo>
                    <a:pt x="159" y="32"/>
                  </a:lnTo>
                  <a:lnTo>
                    <a:pt x="165" y="58"/>
                  </a:lnTo>
                  <a:lnTo>
                    <a:pt x="165" y="39"/>
                  </a:lnTo>
                  <a:lnTo>
                    <a:pt x="172" y="32"/>
                  </a:lnTo>
                  <a:lnTo>
                    <a:pt x="172" y="20"/>
                  </a:lnTo>
                  <a:lnTo>
                    <a:pt x="178" y="7"/>
                  </a:lnTo>
                  <a:lnTo>
                    <a:pt x="178" y="51"/>
                  </a:lnTo>
                  <a:lnTo>
                    <a:pt x="184" y="51"/>
                  </a:lnTo>
                  <a:lnTo>
                    <a:pt x="191" y="32"/>
                  </a:lnTo>
                  <a:lnTo>
                    <a:pt x="197" y="39"/>
                  </a:lnTo>
                  <a:lnTo>
                    <a:pt x="197" y="51"/>
                  </a:lnTo>
                  <a:lnTo>
                    <a:pt x="197" y="32"/>
                  </a:lnTo>
                  <a:lnTo>
                    <a:pt x="203" y="32"/>
                  </a:lnTo>
                  <a:lnTo>
                    <a:pt x="203" y="0"/>
                  </a:lnTo>
                  <a:lnTo>
                    <a:pt x="210" y="7"/>
                  </a:lnTo>
                  <a:lnTo>
                    <a:pt x="216" y="32"/>
                  </a:lnTo>
                  <a:lnTo>
                    <a:pt x="216" y="45"/>
                  </a:lnTo>
                  <a:lnTo>
                    <a:pt x="216" y="32"/>
                  </a:lnTo>
                  <a:lnTo>
                    <a:pt x="222" y="51"/>
                  </a:lnTo>
                  <a:lnTo>
                    <a:pt x="222" y="39"/>
                  </a:lnTo>
                  <a:lnTo>
                    <a:pt x="229" y="32"/>
                  </a:lnTo>
                  <a:lnTo>
                    <a:pt x="229" y="45"/>
                  </a:lnTo>
                  <a:lnTo>
                    <a:pt x="229" y="39"/>
                  </a:lnTo>
                  <a:lnTo>
                    <a:pt x="235" y="39"/>
                  </a:lnTo>
                  <a:lnTo>
                    <a:pt x="235" y="13"/>
                  </a:lnTo>
                  <a:lnTo>
                    <a:pt x="242" y="7"/>
                  </a:lnTo>
                  <a:lnTo>
                    <a:pt x="242" y="13"/>
                  </a:lnTo>
                  <a:lnTo>
                    <a:pt x="248" y="39"/>
                  </a:lnTo>
                  <a:lnTo>
                    <a:pt x="248" y="58"/>
                  </a:lnTo>
                  <a:lnTo>
                    <a:pt x="248" y="26"/>
                  </a:lnTo>
                  <a:lnTo>
                    <a:pt x="254" y="32"/>
                  </a:lnTo>
                  <a:lnTo>
                    <a:pt x="254" y="26"/>
                  </a:lnTo>
                  <a:lnTo>
                    <a:pt x="261" y="7"/>
                  </a:lnTo>
                  <a:lnTo>
                    <a:pt x="267" y="20"/>
                  </a:lnTo>
                  <a:lnTo>
                    <a:pt x="267" y="39"/>
                  </a:lnTo>
                  <a:lnTo>
                    <a:pt x="267" y="32"/>
                  </a:lnTo>
                  <a:lnTo>
                    <a:pt x="273" y="26"/>
                  </a:lnTo>
                  <a:lnTo>
                    <a:pt x="280" y="39"/>
                  </a:lnTo>
                  <a:lnTo>
                    <a:pt x="280" y="58"/>
                  </a:lnTo>
                  <a:lnTo>
                    <a:pt x="286" y="64"/>
                  </a:lnTo>
                  <a:lnTo>
                    <a:pt x="286" y="39"/>
                  </a:lnTo>
                  <a:lnTo>
                    <a:pt x="292" y="45"/>
                  </a:lnTo>
                  <a:lnTo>
                    <a:pt x="292" y="39"/>
                  </a:lnTo>
                  <a:lnTo>
                    <a:pt x="299" y="13"/>
                  </a:lnTo>
                  <a:lnTo>
                    <a:pt x="299" y="26"/>
                  </a:lnTo>
                  <a:lnTo>
                    <a:pt x="305" y="51"/>
                  </a:lnTo>
                  <a:lnTo>
                    <a:pt x="305" y="32"/>
                  </a:lnTo>
                  <a:lnTo>
                    <a:pt x="312" y="32"/>
                  </a:lnTo>
                  <a:lnTo>
                    <a:pt x="312" y="45"/>
                  </a:lnTo>
                  <a:lnTo>
                    <a:pt x="318" y="70"/>
                  </a:lnTo>
                  <a:lnTo>
                    <a:pt x="318" y="39"/>
                  </a:lnTo>
                  <a:lnTo>
                    <a:pt x="324" y="51"/>
                  </a:lnTo>
                  <a:lnTo>
                    <a:pt x="324" y="45"/>
                  </a:lnTo>
                  <a:lnTo>
                    <a:pt x="331" y="32"/>
                  </a:lnTo>
                  <a:lnTo>
                    <a:pt x="337" y="70"/>
                  </a:lnTo>
                  <a:lnTo>
                    <a:pt x="337" y="64"/>
                  </a:lnTo>
                  <a:lnTo>
                    <a:pt x="337" y="70"/>
                  </a:lnTo>
                  <a:lnTo>
                    <a:pt x="343" y="64"/>
                  </a:lnTo>
                  <a:lnTo>
                    <a:pt x="343" y="45"/>
                  </a:lnTo>
                  <a:lnTo>
                    <a:pt x="350" y="58"/>
                  </a:lnTo>
                  <a:lnTo>
                    <a:pt x="350" y="70"/>
                  </a:lnTo>
                  <a:lnTo>
                    <a:pt x="350" y="39"/>
                  </a:lnTo>
                  <a:lnTo>
                    <a:pt x="356" y="39"/>
                  </a:lnTo>
                  <a:lnTo>
                    <a:pt x="356" y="20"/>
                  </a:lnTo>
                  <a:lnTo>
                    <a:pt x="362" y="7"/>
                  </a:lnTo>
                  <a:lnTo>
                    <a:pt x="362" y="32"/>
                  </a:lnTo>
                  <a:lnTo>
                    <a:pt x="369" y="20"/>
                  </a:lnTo>
                  <a:lnTo>
                    <a:pt x="369" y="45"/>
                  </a:lnTo>
                  <a:lnTo>
                    <a:pt x="375" y="39"/>
                  </a:lnTo>
                  <a:lnTo>
                    <a:pt x="375" y="32"/>
                  </a:lnTo>
                  <a:lnTo>
                    <a:pt x="381" y="20"/>
                  </a:lnTo>
                  <a:lnTo>
                    <a:pt x="381" y="26"/>
                  </a:lnTo>
                  <a:lnTo>
                    <a:pt x="388" y="45"/>
                  </a:lnTo>
                  <a:lnTo>
                    <a:pt x="388" y="51"/>
                  </a:lnTo>
                  <a:lnTo>
                    <a:pt x="388" y="32"/>
                  </a:lnTo>
                  <a:lnTo>
                    <a:pt x="394" y="39"/>
                  </a:lnTo>
                  <a:lnTo>
                    <a:pt x="401" y="26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270" name="Freeform 159"/>
            <p:cNvSpPr>
              <a:spLocks noChangeAspect="1"/>
            </p:cNvSpPr>
            <p:nvPr/>
          </p:nvSpPr>
          <p:spPr bwMode="auto">
            <a:xfrm>
              <a:off x="4170" y="2125"/>
              <a:ext cx="419" cy="102"/>
            </a:xfrm>
            <a:custGeom>
              <a:avLst/>
              <a:gdLst>
                <a:gd name="T0" fmla="*/ 6 w 419"/>
                <a:gd name="T1" fmla="*/ 45 h 102"/>
                <a:gd name="T2" fmla="*/ 12 w 419"/>
                <a:gd name="T3" fmla="*/ 51 h 102"/>
                <a:gd name="T4" fmla="*/ 19 w 419"/>
                <a:gd name="T5" fmla="*/ 45 h 102"/>
                <a:gd name="T6" fmla="*/ 31 w 419"/>
                <a:gd name="T7" fmla="*/ 45 h 102"/>
                <a:gd name="T8" fmla="*/ 38 w 419"/>
                <a:gd name="T9" fmla="*/ 51 h 102"/>
                <a:gd name="T10" fmla="*/ 50 w 419"/>
                <a:gd name="T11" fmla="*/ 58 h 102"/>
                <a:gd name="T12" fmla="*/ 57 w 419"/>
                <a:gd name="T13" fmla="*/ 39 h 102"/>
                <a:gd name="T14" fmla="*/ 63 w 419"/>
                <a:gd name="T15" fmla="*/ 45 h 102"/>
                <a:gd name="T16" fmla="*/ 76 w 419"/>
                <a:gd name="T17" fmla="*/ 58 h 102"/>
                <a:gd name="T18" fmla="*/ 82 w 419"/>
                <a:gd name="T19" fmla="*/ 64 h 102"/>
                <a:gd name="T20" fmla="*/ 95 w 419"/>
                <a:gd name="T21" fmla="*/ 32 h 102"/>
                <a:gd name="T22" fmla="*/ 108 w 419"/>
                <a:gd name="T23" fmla="*/ 39 h 102"/>
                <a:gd name="T24" fmla="*/ 120 w 419"/>
                <a:gd name="T25" fmla="*/ 39 h 102"/>
                <a:gd name="T26" fmla="*/ 127 w 419"/>
                <a:gd name="T27" fmla="*/ 13 h 102"/>
                <a:gd name="T28" fmla="*/ 139 w 419"/>
                <a:gd name="T29" fmla="*/ 45 h 102"/>
                <a:gd name="T30" fmla="*/ 152 w 419"/>
                <a:gd name="T31" fmla="*/ 45 h 102"/>
                <a:gd name="T32" fmla="*/ 159 w 419"/>
                <a:gd name="T33" fmla="*/ 26 h 102"/>
                <a:gd name="T34" fmla="*/ 171 w 419"/>
                <a:gd name="T35" fmla="*/ 58 h 102"/>
                <a:gd name="T36" fmla="*/ 178 w 419"/>
                <a:gd name="T37" fmla="*/ 39 h 102"/>
                <a:gd name="T38" fmla="*/ 190 w 419"/>
                <a:gd name="T39" fmla="*/ 32 h 102"/>
                <a:gd name="T40" fmla="*/ 197 w 419"/>
                <a:gd name="T41" fmla="*/ 77 h 102"/>
                <a:gd name="T42" fmla="*/ 209 w 419"/>
                <a:gd name="T43" fmla="*/ 51 h 102"/>
                <a:gd name="T44" fmla="*/ 222 w 419"/>
                <a:gd name="T45" fmla="*/ 77 h 102"/>
                <a:gd name="T46" fmla="*/ 235 w 419"/>
                <a:gd name="T47" fmla="*/ 45 h 102"/>
                <a:gd name="T48" fmla="*/ 241 w 419"/>
                <a:gd name="T49" fmla="*/ 26 h 102"/>
                <a:gd name="T50" fmla="*/ 254 w 419"/>
                <a:gd name="T51" fmla="*/ 45 h 102"/>
                <a:gd name="T52" fmla="*/ 260 w 419"/>
                <a:gd name="T53" fmla="*/ 45 h 102"/>
                <a:gd name="T54" fmla="*/ 273 w 419"/>
                <a:gd name="T55" fmla="*/ 58 h 102"/>
                <a:gd name="T56" fmla="*/ 286 w 419"/>
                <a:gd name="T57" fmla="*/ 32 h 102"/>
                <a:gd name="T58" fmla="*/ 292 w 419"/>
                <a:gd name="T59" fmla="*/ 58 h 102"/>
                <a:gd name="T60" fmla="*/ 305 w 419"/>
                <a:gd name="T61" fmla="*/ 64 h 102"/>
                <a:gd name="T62" fmla="*/ 311 w 419"/>
                <a:gd name="T63" fmla="*/ 51 h 102"/>
                <a:gd name="T64" fmla="*/ 324 w 419"/>
                <a:gd name="T65" fmla="*/ 45 h 102"/>
                <a:gd name="T66" fmla="*/ 337 w 419"/>
                <a:gd name="T67" fmla="*/ 77 h 102"/>
                <a:gd name="T68" fmla="*/ 343 w 419"/>
                <a:gd name="T69" fmla="*/ 58 h 102"/>
                <a:gd name="T70" fmla="*/ 356 w 419"/>
                <a:gd name="T71" fmla="*/ 19 h 102"/>
                <a:gd name="T72" fmla="*/ 368 w 419"/>
                <a:gd name="T73" fmla="*/ 96 h 102"/>
                <a:gd name="T74" fmla="*/ 375 w 419"/>
                <a:gd name="T75" fmla="*/ 39 h 102"/>
                <a:gd name="T76" fmla="*/ 388 w 419"/>
                <a:gd name="T77" fmla="*/ 39 h 102"/>
                <a:gd name="T78" fmla="*/ 394 w 419"/>
                <a:gd name="T79" fmla="*/ 51 h 102"/>
                <a:gd name="T80" fmla="*/ 407 w 419"/>
                <a:gd name="T81" fmla="*/ 64 h 102"/>
                <a:gd name="T82" fmla="*/ 413 w 419"/>
                <a:gd name="T83" fmla="*/ 39 h 10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19"/>
                <a:gd name="T127" fmla="*/ 0 h 102"/>
                <a:gd name="T128" fmla="*/ 419 w 419"/>
                <a:gd name="T129" fmla="*/ 102 h 10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19" h="102">
                  <a:moveTo>
                    <a:pt x="0" y="45"/>
                  </a:moveTo>
                  <a:lnTo>
                    <a:pt x="0" y="32"/>
                  </a:lnTo>
                  <a:lnTo>
                    <a:pt x="6" y="45"/>
                  </a:lnTo>
                  <a:lnTo>
                    <a:pt x="6" y="58"/>
                  </a:lnTo>
                  <a:lnTo>
                    <a:pt x="12" y="64"/>
                  </a:lnTo>
                  <a:lnTo>
                    <a:pt x="12" y="51"/>
                  </a:lnTo>
                  <a:lnTo>
                    <a:pt x="19" y="58"/>
                  </a:lnTo>
                  <a:lnTo>
                    <a:pt x="19" y="64"/>
                  </a:lnTo>
                  <a:lnTo>
                    <a:pt x="19" y="45"/>
                  </a:lnTo>
                  <a:lnTo>
                    <a:pt x="25" y="58"/>
                  </a:lnTo>
                  <a:lnTo>
                    <a:pt x="25" y="51"/>
                  </a:lnTo>
                  <a:lnTo>
                    <a:pt x="31" y="45"/>
                  </a:lnTo>
                  <a:lnTo>
                    <a:pt x="31" y="26"/>
                  </a:lnTo>
                  <a:lnTo>
                    <a:pt x="38" y="58"/>
                  </a:lnTo>
                  <a:lnTo>
                    <a:pt x="38" y="51"/>
                  </a:lnTo>
                  <a:lnTo>
                    <a:pt x="44" y="58"/>
                  </a:lnTo>
                  <a:lnTo>
                    <a:pt x="44" y="64"/>
                  </a:lnTo>
                  <a:lnTo>
                    <a:pt x="50" y="58"/>
                  </a:lnTo>
                  <a:lnTo>
                    <a:pt x="50" y="39"/>
                  </a:lnTo>
                  <a:lnTo>
                    <a:pt x="50" y="51"/>
                  </a:lnTo>
                  <a:lnTo>
                    <a:pt x="57" y="39"/>
                  </a:lnTo>
                  <a:lnTo>
                    <a:pt x="57" y="19"/>
                  </a:lnTo>
                  <a:lnTo>
                    <a:pt x="63" y="39"/>
                  </a:lnTo>
                  <a:lnTo>
                    <a:pt x="63" y="45"/>
                  </a:lnTo>
                  <a:lnTo>
                    <a:pt x="70" y="39"/>
                  </a:lnTo>
                  <a:lnTo>
                    <a:pt x="70" y="45"/>
                  </a:lnTo>
                  <a:lnTo>
                    <a:pt x="76" y="58"/>
                  </a:lnTo>
                  <a:lnTo>
                    <a:pt x="76" y="19"/>
                  </a:lnTo>
                  <a:lnTo>
                    <a:pt x="82" y="45"/>
                  </a:lnTo>
                  <a:lnTo>
                    <a:pt x="82" y="64"/>
                  </a:lnTo>
                  <a:lnTo>
                    <a:pt x="89" y="70"/>
                  </a:lnTo>
                  <a:lnTo>
                    <a:pt x="95" y="39"/>
                  </a:lnTo>
                  <a:lnTo>
                    <a:pt x="95" y="32"/>
                  </a:lnTo>
                  <a:lnTo>
                    <a:pt x="101" y="0"/>
                  </a:lnTo>
                  <a:lnTo>
                    <a:pt x="101" y="45"/>
                  </a:lnTo>
                  <a:lnTo>
                    <a:pt x="108" y="39"/>
                  </a:lnTo>
                  <a:lnTo>
                    <a:pt x="108" y="58"/>
                  </a:lnTo>
                  <a:lnTo>
                    <a:pt x="114" y="70"/>
                  </a:lnTo>
                  <a:lnTo>
                    <a:pt x="120" y="39"/>
                  </a:lnTo>
                  <a:lnTo>
                    <a:pt x="120" y="32"/>
                  </a:lnTo>
                  <a:lnTo>
                    <a:pt x="127" y="26"/>
                  </a:lnTo>
                  <a:lnTo>
                    <a:pt x="127" y="13"/>
                  </a:lnTo>
                  <a:lnTo>
                    <a:pt x="133" y="19"/>
                  </a:lnTo>
                  <a:lnTo>
                    <a:pt x="133" y="26"/>
                  </a:lnTo>
                  <a:lnTo>
                    <a:pt x="139" y="45"/>
                  </a:lnTo>
                  <a:lnTo>
                    <a:pt x="139" y="64"/>
                  </a:lnTo>
                  <a:lnTo>
                    <a:pt x="139" y="58"/>
                  </a:lnTo>
                  <a:lnTo>
                    <a:pt x="152" y="45"/>
                  </a:lnTo>
                  <a:lnTo>
                    <a:pt x="146" y="45"/>
                  </a:lnTo>
                  <a:lnTo>
                    <a:pt x="152" y="13"/>
                  </a:lnTo>
                  <a:lnTo>
                    <a:pt x="159" y="26"/>
                  </a:lnTo>
                  <a:lnTo>
                    <a:pt x="165" y="39"/>
                  </a:lnTo>
                  <a:lnTo>
                    <a:pt x="171" y="45"/>
                  </a:lnTo>
                  <a:lnTo>
                    <a:pt x="171" y="58"/>
                  </a:lnTo>
                  <a:lnTo>
                    <a:pt x="171" y="32"/>
                  </a:lnTo>
                  <a:lnTo>
                    <a:pt x="178" y="26"/>
                  </a:lnTo>
                  <a:lnTo>
                    <a:pt x="178" y="39"/>
                  </a:lnTo>
                  <a:lnTo>
                    <a:pt x="184" y="13"/>
                  </a:lnTo>
                  <a:lnTo>
                    <a:pt x="184" y="39"/>
                  </a:lnTo>
                  <a:lnTo>
                    <a:pt x="190" y="32"/>
                  </a:lnTo>
                  <a:lnTo>
                    <a:pt x="190" y="64"/>
                  </a:lnTo>
                  <a:lnTo>
                    <a:pt x="197" y="51"/>
                  </a:lnTo>
                  <a:lnTo>
                    <a:pt x="197" y="77"/>
                  </a:lnTo>
                  <a:lnTo>
                    <a:pt x="203" y="77"/>
                  </a:lnTo>
                  <a:lnTo>
                    <a:pt x="203" y="39"/>
                  </a:lnTo>
                  <a:lnTo>
                    <a:pt x="209" y="51"/>
                  </a:lnTo>
                  <a:lnTo>
                    <a:pt x="216" y="32"/>
                  </a:lnTo>
                  <a:lnTo>
                    <a:pt x="216" y="45"/>
                  </a:lnTo>
                  <a:lnTo>
                    <a:pt x="222" y="77"/>
                  </a:lnTo>
                  <a:lnTo>
                    <a:pt x="222" y="51"/>
                  </a:lnTo>
                  <a:lnTo>
                    <a:pt x="229" y="45"/>
                  </a:lnTo>
                  <a:lnTo>
                    <a:pt x="235" y="45"/>
                  </a:lnTo>
                  <a:lnTo>
                    <a:pt x="235" y="32"/>
                  </a:lnTo>
                  <a:lnTo>
                    <a:pt x="241" y="51"/>
                  </a:lnTo>
                  <a:lnTo>
                    <a:pt x="241" y="26"/>
                  </a:lnTo>
                  <a:lnTo>
                    <a:pt x="241" y="32"/>
                  </a:lnTo>
                  <a:lnTo>
                    <a:pt x="248" y="58"/>
                  </a:lnTo>
                  <a:lnTo>
                    <a:pt x="254" y="45"/>
                  </a:lnTo>
                  <a:lnTo>
                    <a:pt x="254" y="39"/>
                  </a:lnTo>
                  <a:lnTo>
                    <a:pt x="254" y="51"/>
                  </a:lnTo>
                  <a:lnTo>
                    <a:pt x="260" y="45"/>
                  </a:lnTo>
                  <a:lnTo>
                    <a:pt x="273" y="51"/>
                  </a:lnTo>
                  <a:lnTo>
                    <a:pt x="273" y="45"/>
                  </a:lnTo>
                  <a:lnTo>
                    <a:pt x="273" y="58"/>
                  </a:lnTo>
                  <a:lnTo>
                    <a:pt x="279" y="58"/>
                  </a:lnTo>
                  <a:lnTo>
                    <a:pt x="279" y="39"/>
                  </a:lnTo>
                  <a:lnTo>
                    <a:pt x="286" y="32"/>
                  </a:lnTo>
                  <a:lnTo>
                    <a:pt x="286" y="39"/>
                  </a:lnTo>
                  <a:lnTo>
                    <a:pt x="292" y="64"/>
                  </a:lnTo>
                  <a:lnTo>
                    <a:pt x="292" y="58"/>
                  </a:lnTo>
                  <a:lnTo>
                    <a:pt x="298" y="64"/>
                  </a:lnTo>
                  <a:lnTo>
                    <a:pt x="298" y="58"/>
                  </a:lnTo>
                  <a:lnTo>
                    <a:pt x="305" y="64"/>
                  </a:lnTo>
                  <a:lnTo>
                    <a:pt x="305" y="51"/>
                  </a:lnTo>
                  <a:lnTo>
                    <a:pt x="311" y="77"/>
                  </a:lnTo>
                  <a:lnTo>
                    <a:pt x="311" y="51"/>
                  </a:lnTo>
                  <a:lnTo>
                    <a:pt x="318" y="51"/>
                  </a:lnTo>
                  <a:lnTo>
                    <a:pt x="318" y="39"/>
                  </a:lnTo>
                  <a:lnTo>
                    <a:pt x="324" y="45"/>
                  </a:lnTo>
                  <a:lnTo>
                    <a:pt x="324" y="64"/>
                  </a:lnTo>
                  <a:lnTo>
                    <a:pt x="330" y="64"/>
                  </a:lnTo>
                  <a:lnTo>
                    <a:pt x="337" y="77"/>
                  </a:lnTo>
                  <a:lnTo>
                    <a:pt x="337" y="70"/>
                  </a:lnTo>
                  <a:lnTo>
                    <a:pt x="343" y="64"/>
                  </a:lnTo>
                  <a:lnTo>
                    <a:pt x="343" y="58"/>
                  </a:lnTo>
                  <a:lnTo>
                    <a:pt x="349" y="32"/>
                  </a:lnTo>
                  <a:lnTo>
                    <a:pt x="349" y="45"/>
                  </a:lnTo>
                  <a:lnTo>
                    <a:pt x="356" y="19"/>
                  </a:lnTo>
                  <a:lnTo>
                    <a:pt x="362" y="39"/>
                  </a:lnTo>
                  <a:lnTo>
                    <a:pt x="362" y="64"/>
                  </a:lnTo>
                  <a:lnTo>
                    <a:pt x="368" y="96"/>
                  </a:lnTo>
                  <a:lnTo>
                    <a:pt x="368" y="102"/>
                  </a:lnTo>
                  <a:lnTo>
                    <a:pt x="375" y="83"/>
                  </a:lnTo>
                  <a:lnTo>
                    <a:pt x="375" y="39"/>
                  </a:lnTo>
                  <a:lnTo>
                    <a:pt x="381" y="19"/>
                  </a:lnTo>
                  <a:lnTo>
                    <a:pt x="381" y="26"/>
                  </a:lnTo>
                  <a:lnTo>
                    <a:pt x="388" y="39"/>
                  </a:lnTo>
                  <a:lnTo>
                    <a:pt x="394" y="45"/>
                  </a:lnTo>
                  <a:lnTo>
                    <a:pt x="394" y="58"/>
                  </a:lnTo>
                  <a:lnTo>
                    <a:pt x="394" y="51"/>
                  </a:lnTo>
                  <a:lnTo>
                    <a:pt x="400" y="39"/>
                  </a:lnTo>
                  <a:lnTo>
                    <a:pt x="400" y="58"/>
                  </a:lnTo>
                  <a:lnTo>
                    <a:pt x="407" y="64"/>
                  </a:lnTo>
                  <a:lnTo>
                    <a:pt x="407" y="58"/>
                  </a:lnTo>
                  <a:lnTo>
                    <a:pt x="413" y="51"/>
                  </a:lnTo>
                  <a:lnTo>
                    <a:pt x="413" y="39"/>
                  </a:lnTo>
                  <a:lnTo>
                    <a:pt x="419" y="26"/>
                  </a:lnTo>
                  <a:lnTo>
                    <a:pt x="419" y="45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271" name="Freeform 160"/>
            <p:cNvSpPr>
              <a:spLocks noChangeAspect="1"/>
            </p:cNvSpPr>
            <p:nvPr/>
          </p:nvSpPr>
          <p:spPr bwMode="auto">
            <a:xfrm>
              <a:off x="4589" y="2151"/>
              <a:ext cx="445" cy="63"/>
            </a:xfrm>
            <a:custGeom>
              <a:avLst/>
              <a:gdLst>
                <a:gd name="T0" fmla="*/ 7 w 445"/>
                <a:gd name="T1" fmla="*/ 44 h 63"/>
                <a:gd name="T2" fmla="*/ 19 w 445"/>
                <a:gd name="T3" fmla="*/ 32 h 63"/>
                <a:gd name="T4" fmla="*/ 32 w 445"/>
                <a:gd name="T5" fmla="*/ 44 h 63"/>
                <a:gd name="T6" fmla="*/ 45 w 445"/>
                <a:gd name="T7" fmla="*/ 38 h 63"/>
                <a:gd name="T8" fmla="*/ 58 w 445"/>
                <a:gd name="T9" fmla="*/ 32 h 63"/>
                <a:gd name="T10" fmla="*/ 64 w 445"/>
                <a:gd name="T11" fmla="*/ 38 h 63"/>
                <a:gd name="T12" fmla="*/ 77 w 445"/>
                <a:gd name="T13" fmla="*/ 25 h 63"/>
                <a:gd name="T14" fmla="*/ 89 w 445"/>
                <a:gd name="T15" fmla="*/ 32 h 63"/>
                <a:gd name="T16" fmla="*/ 96 w 445"/>
                <a:gd name="T17" fmla="*/ 19 h 63"/>
                <a:gd name="T18" fmla="*/ 108 w 445"/>
                <a:gd name="T19" fmla="*/ 25 h 63"/>
                <a:gd name="T20" fmla="*/ 121 w 445"/>
                <a:gd name="T21" fmla="*/ 19 h 63"/>
                <a:gd name="T22" fmla="*/ 128 w 445"/>
                <a:gd name="T23" fmla="*/ 25 h 63"/>
                <a:gd name="T24" fmla="*/ 140 w 445"/>
                <a:gd name="T25" fmla="*/ 6 h 63"/>
                <a:gd name="T26" fmla="*/ 147 w 445"/>
                <a:gd name="T27" fmla="*/ 19 h 63"/>
                <a:gd name="T28" fmla="*/ 159 w 445"/>
                <a:gd name="T29" fmla="*/ 13 h 63"/>
                <a:gd name="T30" fmla="*/ 172 w 445"/>
                <a:gd name="T31" fmla="*/ 19 h 63"/>
                <a:gd name="T32" fmla="*/ 185 w 445"/>
                <a:gd name="T33" fmla="*/ 32 h 63"/>
                <a:gd name="T34" fmla="*/ 197 w 445"/>
                <a:gd name="T35" fmla="*/ 25 h 63"/>
                <a:gd name="T36" fmla="*/ 204 w 445"/>
                <a:gd name="T37" fmla="*/ 38 h 63"/>
                <a:gd name="T38" fmla="*/ 210 w 445"/>
                <a:gd name="T39" fmla="*/ 38 h 63"/>
                <a:gd name="T40" fmla="*/ 217 w 445"/>
                <a:gd name="T41" fmla="*/ 25 h 63"/>
                <a:gd name="T42" fmla="*/ 229 w 445"/>
                <a:gd name="T43" fmla="*/ 25 h 63"/>
                <a:gd name="T44" fmla="*/ 236 w 445"/>
                <a:gd name="T45" fmla="*/ 32 h 63"/>
                <a:gd name="T46" fmla="*/ 242 w 445"/>
                <a:gd name="T47" fmla="*/ 32 h 63"/>
                <a:gd name="T48" fmla="*/ 261 w 445"/>
                <a:gd name="T49" fmla="*/ 51 h 63"/>
                <a:gd name="T50" fmla="*/ 267 w 445"/>
                <a:gd name="T51" fmla="*/ 13 h 63"/>
                <a:gd name="T52" fmla="*/ 280 w 445"/>
                <a:gd name="T53" fmla="*/ 13 h 63"/>
                <a:gd name="T54" fmla="*/ 287 w 445"/>
                <a:gd name="T55" fmla="*/ 19 h 63"/>
                <a:gd name="T56" fmla="*/ 293 w 445"/>
                <a:gd name="T57" fmla="*/ 19 h 63"/>
                <a:gd name="T58" fmla="*/ 306 w 445"/>
                <a:gd name="T59" fmla="*/ 38 h 63"/>
                <a:gd name="T60" fmla="*/ 318 w 445"/>
                <a:gd name="T61" fmla="*/ 32 h 63"/>
                <a:gd name="T62" fmla="*/ 325 w 445"/>
                <a:gd name="T63" fmla="*/ 25 h 63"/>
                <a:gd name="T64" fmla="*/ 337 w 445"/>
                <a:gd name="T65" fmla="*/ 51 h 63"/>
                <a:gd name="T66" fmla="*/ 344 w 445"/>
                <a:gd name="T67" fmla="*/ 63 h 63"/>
                <a:gd name="T68" fmla="*/ 356 w 445"/>
                <a:gd name="T69" fmla="*/ 19 h 63"/>
                <a:gd name="T70" fmla="*/ 369 w 445"/>
                <a:gd name="T71" fmla="*/ 6 h 63"/>
                <a:gd name="T72" fmla="*/ 388 w 445"/>
                <a:gd name="T73" fmla="*/ 38 h 63"/>
                <a:gd name="T74" fmla="*/ 395 w 445"/>
                <a:gd name="T75" fmla="*/ 32 h 63"/>
                <a:gd name="T76" fmla="*/ 407 w 445"/>
                <a:gd name="T77" fmla="*/ 25 h 63"/>
                <a:gd name="T78" fmla="*/ 420 w 445"/>
                <a:gd name="T79" fmla="*/ 19 h 63"/>
                <a:gd name="T80" fmla="*/ 426 w 445"/>
                <a:gd name="T81" fmla="*/ 25 h 63"/>
                <a:gd name="T82" fmla="*/ 439 w 445"/>
                <a:gd name="T83" fmla="*/ 13 h 6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5"/>
                <a:gd name="T127" fmla="*/ 0 h 63"/>
                <a:gd name="T128" fmla="*/ 445 w 445"/>
                <a:gd name="T129" fmla="*/ 63 h 6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5" h="63">
                  <a:moveTo>
                    <a:pt x="0" y="19"/>
                  </a:moveTo>
                  <a:lnTo>
                    <a:pt x="7" y="38"/>
                  </a:lnTo>
                  <a:lnTo>
                    <a:pt x="7" y="44"/>
                  </a:lnTo>
                  <a:lnTo>
                    <a:pt x="7" y="32"/>
                  </a:lnTo>
                  <a:lnTo>
                    <a:pt x="13" y="25"/>
                  </a:lnTo>
                  <a:lnTo>
                    <a:pt x="19" y="32"/>
                  </a:lnTo>
                  <a:lnTo>
                    <a:pt x="26" y="25"/>
                  </a:lnTo>
                  <a:lnTo>
                    <a:pt x="32" y="32"/>
                  </a:lnTo>
                  <a:lnTo>
                    <a:pt x="32" y="44"/>
                  </a:lnTo>
                  <a:lnTo>
                    <a:pt x="38" y="32"/>
                  </a:lnTo>
                  <a:lnTo>
                    <a:pt x="38" y="44"/>
                  </a:lnTo>
                  <a:lnTo>
                    <a:pt x="45" y="38"/>
                  </a:lnTo>
                  <a:lnTo>
                    <a:pt x="45" y="25"/>
                  </a:lnTo>
                  <a:lnTo>
                    <a:pt x="51" y="25"/>
                  </a:lnTo>
                  <a:lnTo>
                    <a:pt x="58" y="32"/>
                  </a:lnTo>
                  <a:lnTo>
                    <a:pt x="58" y="19"/>
                  </a:lnTo>
                  <a:lnTo>
                    <a:pt x="64" y="51"/>
                  </a:lnTo>
                  <a:lnTo>
                    <a:pt x="64" y="38"/>
                  </a:lnTo>
                  <a:lnTo>
                    <a:pt x="77" y="38"/>
                  </a:lnTo>
                  <a:lnTo>
                    <a:pt x="70" y="38"/>
                  </a:lnTo>
                  <a:lnTo>
                    <a:pt x="77" y="25"/>
                  </a:lnTo>
                  <a:lnTo>
                    <a:pt x="83" y="13"/>
                  </a:lnTo>
                  <a:lnTo>
                    <a:pt x="83" y="19"/>
                  </a:lnTo>
                  <a:lnTo>
                    <a:pt x="89" y="32"/>
                  </a:lnTo>
                  <a:lnTo>
                    <a:pt x="89" y="38"/>
                  </a:lnTo>
                  <a:lnTo>
                    <a:pt x="96" y="25"/>
                  </a:lnTo>
                  <a:lnTo>
                    <a:pt x="96" y="19"/>
                  </a:lnTo>
                  <a:lnTo>
                    <a:pt x="102" y="6"/>
                  </a:lnTo>
                  <a:lnTo>
                    <a:pt x="108" y="13"/>
                  </a:lnTo>
                  <a:lnTo>
                    <a:pt x="108" y="25"/>
                  </a:lnTo>
                  <a:lnTo>
                    <a:pt x="115" y="32"/>
                  </a:lnTo>
                  <a:lnTo>
                    <a:pt x="115" y="25"/>
                  </a:lnTo>
                  <a:lnTo>
                    <a:pt x="121" y="19"/>
                  </a:lnTo>
                  <a:lnTo>
                    <a:pt x="121" y="51"/>
                  </a:lnTo>
                  <a:lnTo>
                    <a:pt x="128" y="32"/>
                  </a:lnTo>
                  <a:lnTo>
                    <a:pt x="128" y="25"/>
                  </a:lnTo>
                  <a:lnTo>
                    <a:pt x="128" y="32"/>
                  </a:lnTo>
                  <a:lnTo>
                    <a:pt x="134" y="38"/>
                  </a:lnTo>
                  <a:lnTo>
                    <a:pt x="140" y="6"/>
                  </a:lnTo>
                  <a:lnTo>
                    <a:pt x="147" y="13"/>
                  </a:lnTo>
                  <a:lnTo>
                    <a:pt x="147" y="6"/>
                  </a:lnTo>
                  <a:lnTo>
                    <a:pt x="147" y="19"/>
                  </a:lnTo>
                  <a:lnTo>
                    <a:pt x="153" y="32"/>
                  </a:lnTo>
                  <a:lnTo>
                    <a:pt x="153" y="19"/>
                  </a:lnTo>
                  <a:lnTo>
                    <a:pt x="159" y="13"/>
                  </a:lnTo>
                  <a:lnTo>
                    <a:pt x="159" y="38"/>
                  </a:lnTo>
                  <a:lnTo>
                    <a:pt x="166" y="25"/>
                  </a:lnTo>
                  <a:lnTo>
                    <a:pt x="172" y="19"/>
                  </a:lnTo>
                  <a:lnTo>
                    <a:pt x="178" y="19"/>
                  </a:lnTo>
                  <a:lnTo>
                    <a:pt x="178" y="38"/>
                  </a:lnTo>
                  <a:lnTo>
                    <a:pt x="185" y="32"/>
                  </a:lnTo>
                  <a:lnTo>
                    <a:pt x="191" y="25"/>
                  </a:lnTo>
                  <a:lnTo>
                    <a:pt x="191" y="38"/>
                  </a:lnTo>
                  <a:lnTo>
                    <a:pt x="197" y="25"/>
                  </a:lnTo>
                  <a:lnTo>
                    <a:pt x="197" y="13"/>
                  </a:lnTo>
                  <a:lnTo>
                    <a:pt x="197" y="19"/>
                  </a:lnTo>
                  <a:lnTo>
                    <a:pt x="204" y="38"/>
                  </a:lnTo>
                  <a:lnTo>
                    <a:pt x="204" y="51"/>
                  </a:lnTo>
                  <a:lnTo>
                    <a:pt x="210" y="25"/>
                  </a:lnTo>
                  <a:lnTo>
                    <a:pt x="210" y="38"/>
                  </a:lnTo>
                  <a:lnTo>
                    <a:pt x="210" y="25"/>
                  </a:lnTo>
                  <a:lnTo>
                    <a:pt x="217" y="32"/>
                  </a:lnTo>
                  <a:lnTo>
                    <a:pt x="217" y="25"/>
                  </a:lnTo>
                  <a:lnTo>
                    <a:pt x="223" y="13"/>
                  </a:lnTo>
                  <a:lnTo>
                    <a:pt x="223" y="32"/>
                  </a:lnTo>
                  <a:lnTo>
                    <a:pt x="229" y="25"/>
                  </a:lnTo>
                  <a:lnTo>
                    <a:pt x="229" y="32"/>
                  </a:lnTo>
                  <a:lnTo>
                    <a:pt x="229" y="19"/>
                  </a:lnTo>
                  <a:lnTo>
                    <a:pt x="236" y="32"/>
                  </a:lnTo>
                  <a:lnTo>
                    <a:pt x="236" y="38"/>
                  </a:lnTo>
                  <a:lnTo>
                    <a:pt x="242" y="19"/>
                  </a:lnTo>
                  <a:lnTo>
                    <a:pt x="242" y="32"/>
                  </a:lnTo>
                  <a:lnTo>
                    <a:pt x="255" y="32"/>
                  </a:lnTo>
                  <a:lnTo>
                    <a:pt x="255" y="38"/>
                  </a:lnTo>
                  <a:lnTo>
                    <a:pt x="261" y="51"/>
                  </a:lnTo>
                  <a:lnTo>
                    <a:pt x="261" y="32"/>
                  </a:lnTo>
                  <a:lnTo>
                    <a:pt x="267" y="25"/>
                  </a:lnTo>
                  <a:lnTo>
                    <a:pt x="267" y="13"/>
                  </a:lnTo>
                  <a:lnTo>
                    <a:pt x="274" y="13"/>
                  </a:lnTo>
                  <a:lnTo>
                    <a:pt x="274" y="0"/>
                  </a:lnTo>
                  <a:lnTo>
                    <a:pt x="280" y="13"/>
                  </a:lnTo>
                  <a:lnTo>
                    <a:pt x="280" y="44"/>
                  </a:lnTo>
                  <a:lnTo>
                    <a:pt x="280" y="25"/>
                  </a:lnTo>
                  <a:lnTo>
                    <a:pt x="287" y="19"/>
                  </a:lnTo>
                  <a:lnTo>
                    <a:pt x="287" y="6"/>
                  </a:lnTo>
                  <a:lnTo>
                    <a:pt x="293" y="6"/>
                  </a:lnTo>
                  <a:lnTo>
                    <a:pt x="293" y="19"/>
                  </a:lnTo>
                  <a:lnTo>
                    <a:pt x="299" y="0"/>
                  </a:lnTo>
                  <a:lnTo>
                    <a:pt x="299" y="32"/>
                  </a:lnTo>
                  <a:lnTo>
                    <a:pt x="306" y="38"/>
                  </a:lnTo>
                  <a:lnTo>
                    <a:pt x="312" y="38"/>
                  </a:lnTo>
                  <a:lnTo>
                    <a:pt x="312" y="25"/>
                  </a:lnTo>
                  <a:lnTo>
                    <a:pt x="318" y="32"/>
                  </a:lnTo>
                  <a:lnTo>
                    <a:pt x="318" y="25"/>
                  </a:lnTo>
                  <a:lnTo>
                    <a:pt x="325" y="38"/>
                  </a:lnTo>
                  <a:lnTo>
                    <a:pt x="325" y="25"/>
                  </a:lnTo>
                  <a:lnTo>
                    <a:pt x="331" y="19"/>
                  </a:lnTo>
                  <a:lnTo>
                    <a:pt x="331" y="32"/>
                  </a:lnTo>
                  <a:lnTo>
                    <a:pt x="337" y="51"/>
                  </a:lnTo>
                  <a:lnTo>
                    <a:pt x="337" y="32"/>
                  </a:lnTo>
                  <a:lnTo>
                    <a:pt x="344" y="38"/>
                  </a:lnTo>
                  <a:lnTo>
                    <a:pt x="344" y="63"/>
                  </a:lnTo>
                  <a:lnTo>
                    <a:pt x="350" y="51"/>
                  </a:lnTo>
                  <a:lnTo>
                    <a:pt x="350" y="25"/>
                  </a:lnTo>
                  <a:lnTo>
                    <a:pt x="356" y="19"/>
                  </a:lnTo>
                  <a:lnTo>
                    <a:pt x="363" y="25"/>
                  </a:lnTo>
                  <a:lnTo>
                    <a:pt x="369" y="13"/>
                  </a:lnTo>
                  <a:lnTo>
                    <a:pt x="369" y="6"/>
                  </a:lnTo>
                  <a:lnTo>
                    <a:pt x="376" y="13"/>
                  </a:lnTo>
                  <a:lnTo>
                    <a:pt x="376" y="19"/>
                  </a:lnTo>
                  <a:lnTo>
                    <a:pt x="388" y="38"/>
                  </a:lnTo>
                  <a:lnTo>
                    <a:pt x="382" y="38"/>
                  </a:lnTo>
                  <a:lnTo>
                    <a:pt x="388" y="25"/>
                  </a:lnTo>
                  <a:lnTo>
                    <a:pt x="395" y="32"/>
                  </a:lnTo>
                  <a:lnTo>
                    <a:pt x="395" y="13"/>
                  </a:lnTo>
                  <a:lnTo>
                    <a:pt x="401" y="25"/>
                  </a:lnTo>
                  <a:lnTo>
                    <a:pt x="407" y="25"/>
                  </a:lnTo>
                  <a:lnTo>
                    <a:pt x="407" y="13"/>
                  </a:lnTo>
                  <a:lnTo>
                    <a:pt x="414" y="13"/>
                  </a:lnTo>
                  <a:lnTo>
                    <a:pt x="420" y="19"/>
                  </a:lnTo>
                  <a:lnTo>
                    <a:pt x="420" y="32"/>
                  </a:lnTo>
                  <a:lnTo>
                    <a:pt x="426" y="38"/>
                  </a:lnTo>
                  <a:lnTo>
                    <a:pt x="426" y="25"/>
                  </a:lnTo>
                  <a:lnTo>
                    <a:pt x="433" y="13"/>
                  </a:lnTo>
                  <a:lnTo>
                    <a:pt x="433" y="19"/>
                  </a:lnTo>
                  <a:lnTo>
                    <a:pt x="439" y="13"/>
                  </a:lnTo>
                  <a:lnTo>
                    <a:pt x="439" y="6"/>
                  </a:lnTo>
                  <a:lnTo>
                    <a:pt x="445" y="25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272" name="Freeform 161"/>
            <p:cNvSpPr>
              <a:spLocks noChangeAspect="1"/>
            </p:cNvSpPr>
            <p:nvPr/>
          </p:nvSpPr>
          <p:spPr bwMode="auto">
            <a:xfrm>
              <a:off x="5034" y="2144"/>
              <a:ext cx="198" cy="51"/>
            </a:xfrm>
            <a:custGeom>
              <a:avLst/>
              <a:gdLst>
                <a:gd name="T0" fmla="*/ 0 w 198"/>
                <a:gd name="T1" fmla="*/ 32 h 51"/>
                <a:gd name="T2" fmla="*/ 0 w 198"/>
                <a:gd name="T3" fmla="*/ 45 h 51"/>
                <a:gd name="T4" fmla="*/ 7 w 198"/>
                <a:gd name="T5" fmla="*/ 39 h 51"/>
                <a:gd name="T6" fmla="*/ 7 w 198"/>
                <a:gd name="T7" fmla="*/ 7 h 51"/>
                <a:gd name="T8" fmla="*/ 13 w 198"/>
                <a:gd name="T9" fmla="*/ 20 h 51"/>
                <a:gd name="T10" fmla="*/ 20 w 198"/>
                <a:gd name="T11" fmla="*/ 0 h 51"/>
                <a:gd name="T12" fmla="*/ 20 w 198"/>
                <a:gd name="T13" fmla="*/ 13 h 51"/>
                <a:gd name="T14" fmla="*/ 26 w 198"/>
                <a:gd name="T15" fmla="*/ 20 h 51"/>
                <a:gd name="T16" fmla="*/ 26 w 198"/>
                <a:gd name="T17" fmla="*/ 26 h 51"/>
                <a:gd name="T18" fmla="*/ 32 w 198"/>
                <a:gd name="T19" fmla="*/ 45 h 51"/>
                <a:gd name="T20" fmla="*/ 32 w 198"/>
                <a:gd name="T21" fmla="*/ 32 h 51"/>
                <a:gd name="T22" fmla="*/ 39 w 198"/>
                <a:gd name="T23" fmla="*/ 20 h 51"/>
                <a:gd name="T24" fmla="*/ 39 w 198"/>
                <a:gd name="T25" fmla="*/ 13 h 51"/>
                <a:gd name="T26" fmla="*/ 45 w 198"/>
                <a:gd name="T27" fmla="*/ 32 h 51"/>
                <a:gd name="T28" fmla="*/ 45 w 198"/>
                <a:gd name="T29" fmla="*/ 26 h 51"/>
                <a:gd name="T30" fmla="*/ 51 w 198"/>
                <a:gd name="T31" fmla="*/ 20 h 51"/>
                <a:gd name="T32" fmla="*/ 51 w 198"/>
                <a:gd name="T33" fmla="*/ 26 h 51"/>
                <a:gd name="T34" fmla="*/ 58 w 198"/>
                <a:gd name="T35" fmla="*/ 32 h 51"/>
                <a:gd name="T36" fmla="*/ 58 w 198"/>
                <a:gd name="T37" fmla="*/ 39 h 51"/>
                <a:gd name="T38" fmla="*/ 58 w 198"/>
                <a:gd name="T39" fmla="*/ 7 h 51"/>
                <a:gd name="T40" fmla="*/ 64 w 198"/>
                <a:gd name="T41" fmla="*/ 20 h 51"/>
                <a:gd name="T42" fmla="*/ 64 w 198"/>
                <a:gd name="T43" fmla="*/ 51 h 51"/>
                <a:gd name="T44" fmla="*/ 70 w 198"/>
                <a:gd name="T45" fmla="*/ 45 h 51"/>
                <a:gd name="T46" fmla="*/ 70 w 198"/>
                <a:gd name="T47" fmla="*/ 20 h 51"/>
                <a:gd name="T48" fmla="*/ 77 w 198"/>
                <a:gd name="T49" fmla="*/ 26 h 51"/>
                <a:gd name="T50" fmla="*/ 77 w 198"/>
                <a:gd name="T51" fmla="*/ 32 h 51"/>
                <a:gd name="T52" fmla="*/ 77 w 198"/>
                <a:gd name="T53" fmla="*/ 20 h 51"/>
                <a:gd name="T54" fmla="*/ 83 w 198"/>
                <a:gd name="T55" fmla="*/ 13 h 51"/>
                <a:gd name="T56" fmla="*/ 83 w 198"/>
                <a:gd name="T57" fmla="*/ 32 h 51"/>
                <a:gd name="T58" fmla="*/ 90 w 198"/>
                <a:gd name="T59" fmla="*/ 0 h 51"/>
                <a:gd name="T60" fmla="*/ 90 w 198"/>
                <a:gd name="T61" fmla="*/ 20 h 51"/>
                <a:gd name="T62" fmla="*/ 96 w 198"/>
                <a:gd name="T63" fmla="*/ 45 h 51"/>
                <a:gd name="T64" fmla="*/ 96 w 198"/>
                <a:gd name="T65" fmla="*/ 32 h 51"/>
                <a:gd name="T66" fmla="*/ 102 w 198"/>
                <a:gd name="T67" fmla="*/ 39 h 51"/>
                <a:gd name="T68" fmla="*/ 102 w 198"/>
                <a:gd name="T69" fmla="*/ 51 h 51"/>
                <a:gd name="T70" fmla="*/ 109 w 198"/>
                <a:gd name="T71" fmla="*/ 32 h 51"/>
                <a:gd name="T72" fmla="*/ 109 w 198"/>
                <a:gd name="T73" fmla="*/ 13 h 51"/>
                <a:gd name="T74" fmla="*/ 115 w 198"/>
                <a:gd name="T75" fmla="*/ 20 h 51"/>
                <a:gd name="T76" fmla="*/ 121 w 198"/>
                <a:gd name="T77" fmla="*/ 7 h 51"/>
                <a:gd name="T78" fmla="*/ 121 w 198"/>
                <a:gd name="T79" fmla="*/ 26 h 51"/>
                <a:gd name="T80" fmla="*/ 128 w 198"/>
                <a:gd name="T81" fmla="*/ 45 h 51"/>
                <a:gd name="T82" fmla="*/ 128 w 198"/>
                <a:gd name="T83" fmla="*/ 39 h 51"/>
                <a:gd name="T84" fmla="*/ 128 w 198"/>
                <a:gd name="T85" fmla="*/ 45 h 51"/>
                <a:gd name="T86" fmla="*/ 134 w 198"/>
                <a:gd name="T87" fmla="*/ 45 h 51"/>
                <a:gd name="T88" fmla="*/ 140 w 198"/>
                <a:gd name="T89" fmla="*/ 39 h 51"/>
                <a:gd name="T90" fmla="*/ 147 w 198"/>
                <a:gd name="T91" fmla="*/ 20 h 51"/>
                <a:gd name="T92" fmla="*/ 147 w 198"/>
                <a:gd name="T93" fmla="*/ 32 h 51"/>
                <a:gd name="T94" fmla="*/ 153 w 198"/>
                <a:gd name="T95" fmla="*/ 32 h 51"/>
                <a:gd name="T96" fmla="*/ 159 w 198"/>
                <a:gd name="T97" fmla="*/ 13 h 51"/>
                <a:gd name="T98" fmla="*/ 159 w 198"/>
                <a:gd name="T99" fmla="*/ 45 h 51"/>
                <a:gd name="T100" fmla="*/ 166 w 198"/>
                <a:gd name="T101" fmla="*/ 13 h 51"/>
                <a:gd name="T102" fmla="*/ 166 w 198"/>
                <a:gd name="T103" fmla="*/ 26 h 51"/>
                <a:gd name="T104" fmla="*/ 172 w 198"/>
                <a:gd name="T105" fmla="*/ 39 h 51"/>
                <a:gd name="T106" fmla="*/ 179 w 198"/>
                <a:gd name="T107" fmla="*/ 45 h 51"/>
                <a:gd name="T108" fmla="*/ 179 w 198"/>
                <a:gd name="T109" fmla="*/ 20 h 51"/>
                <a:gd name="T110" fmla="*/ 179 w 198"/>
                <a:gd name="T111" fmla="*/ 39 h 51"/>
                <a:gd name="T112" fmla="*/ 185 w 198"/>
                <a:gd name="T113" fmla="*/ 26 h 51"/>
                <a:gd name="T114" fmla="*/ 185 w 198"/>
                <a:gd name="T115" fmla="*/ 39 h 51"/>
                <a:gd name="T116" fmla="*/ 191 w 198"/>
                <a:gd name="T117" fmla="*/ 39 h 51"/>
                <a:gd name="T118" fmla="*/ 191 w 198"/>
                <a:gd name="T119" fmla="*/ 26 h 51"/>
                <a:gd name="T120" fmla="*/ 198 w 198"/>
                <a:gd name="T121" fmla="*/ 13 h 5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51"/>
                <a:gd name="T185" fmla="*/ 198 w 198"/>
                <a:gd name="T186" fmla="*/ 51 h 5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51">
                  <a:moveTo>
                    <a:pt x="0" y="32"/>
                  </a:moveTo>
                  <a:lnTo>
                    <a:pt x="0" y="45"/>
                  </a:lnTo>
                  <a:lnTo>
                    <a:pt x="7" y="39"/>
                  </a:lnTo>
                  <a:lnTo>
                    <a:pt x="7" y="7"/>
                  </a:lnTo>
                  <a:lnTo>
                    <a:pt x="13" y="20"/>
                  </a:lnTo>
                  <a:lnTo>
                    <a:pt x="20" y="0"/>
                  </a:lnTo>
                  <a:lnTo>
                    <a:pt x="20" y="13"/>
                  </a:lnTo>
                  <a:lnTo>
                    <a:pt x="26" y="20"/>
                  </a:lnTo>
                  <a:lnTo>
                    <a:pt x="26" y="26"/>
                  </a:lnTo>
                  <a:lnTo>
                    <a:pt x="32" y="45"/>
                  </a:lnTo>
                  <a:lnTo>
                    <a:pt x="32" y="32"/>
                  </a:lnTo>
                  <a:lnTo>
                    <a:pt x="39" y="20"/>
                  </a:lnTo>
                  <a:lnTo>
                    <a:pt x="39" y="13"/>
                  </a:lnTo>
                  <a:lnTo>
                    <a:pt x="45" y="32"/>
                  </a:lnTo>
                  <a:lnTo>
                    <a:pt x="45" y="26"/>
                  </a:lnTo>
                  <a:lnTo>
                    <a:pt x="51" y="20"/>
                  </a:lnTo>
                  <a:lnTo>
                    <a:pt x="51" y="26"/>
                  </a:lnTo>
                  <a:lnTo>
                    <a:pt x="58" y="32"/>
                  </a:lnTo>
                  <a:lnTo>
                    <a:pt x="58" y="39"/>
                  </a:lnTo>
                  <a:lnTo>
                    <a:pt x="58" y="7"/>
                  </a:lnTo>
                  <a:lnTo>
                    <a:pt x="64" y="20"/>
                  </a:lnTo>
                  <a:lnTo>
                    <a:pt x="64" y="51"/>
                  </a:lnTo>
                  <a:lnTo>
                    <a:pt x="70" y="45"/>
                  </a:lnTo>
                  <a:lnTo>
                    <a:pt x="70" y="20"/>
                  </a:lnTo>
                  <a:lnTo>
                    <a:pt x="77" y="26"/>
                  </a:lnTo>
                  <a:lnTo>
                    <a:pt x="77" y="32"/>
                  </a:lnTo>
                  <a:lnTo>
                    <a:pt x="77" y="20"/>
                  </a:lnTo>
                  <a:lnTo>
                    <a:pt x="83" y="13"/>
                  </a:lnTo>
                  <a:lnTo>
                    <a:pt x="83" y="32"/>
                  </a:lnTo>
                  <a:lnTo>
                    <a:pt x="90" y="0"/>
                  </a:lnTo>
                  <a:lnTo>
                    <a:pt x="90" y="20"/>
                  </a:lnTo>
                  <a:lnTo>
                    <a:pt x="96" y="45"/>
                  </a:lnTo>
                  <a:lnTo>
                    <a:pt x="96" y="32"/>
                  </a:lnTo>
                  <a:lnTo>
                    <a:pt x="102" y="39"/>
                  </a:lnTo>
                  <a:lnTo>
                    <a:pt x="102" y="51"/>
                  </a:lnTo>
                  <a:lnTo>
                    <a:pt x="109" y="32"/>
                  </a:lnTo>
                  <a:lnTo>
                    <a:pt x="109" y="13"/>
                  </a:lnTo>
                  <a:lnTo>
                    <a:pt x="115" y="20"/>
                  </a:lnTo>
                  <a:lnTo>
                    <a:pt x="121" y="7"/>
                  </a:lnTo>
                  <a:lnTo>
                    <a:pt x="121" y="26"/>
                  </a:lnTo>
                  <a:lnTo>
                    <a:pt x="128" y="45"/>
                  </a:lnTo>
                  <a:lnTo>
                    <a:pt x="128" y="39"/>
                  </a:lnTo>
                  <a:lnTo>
                    <a:pt x="128" y="45"/>
                  </a:lnTo>
                  <a:lnTo>
                    <a:pt x="134" y="45"/>
                  </a:lnTo>
                  <a:lnTo>
                    <a:pt x="140" y="39"/>
                  </a:lnTo>
                  <a:lnTo>
                    <a:pt x="147" y="20"/>
                  </a:lnTo>
                  <a:lnTo>
                    <a:pt x="147" y="32"/>
                  </a:lnTo>
                  <a:lnTo>
                    <a:pt x="153" y="32"/>
                  </a:lnTo>
                  <a:lnTo>
                    <a:pt x="159" y="13"/>
                  </a:lnTo>
                  <a:lnTo>
                    <a:pt x="159" y="45"/>
                  </a:lnTo>
                  <a:lnTo>
                    <a:pt x="166" y="13"/>
                  </a:lnTo>
                  <a:lnTo>
                    <a:pt x="166" y="26"/>
                  </a:lnTo>
                  <a:lnTo>
                    <a:pt x="172" y="39"/>
                  </a:lnTo>
                  <a:lnTo>
                    <a:pt x="179" y="45"/>
                  </a:lnTo>
                  <a:lnTo>
                    <a:pt x="179" y="20"/>
                  </a:lnTo>
                  <a:lnTo>
                    <a:pt x="179" y="39"/>
                  </a:lnTo>
                  <a:lnTo>
                    <a:pt x="185" y="26"/>
                  </a:lnTo>
                  <a:lnTo>
                    <a:pt x="185" y="39"/>
                  </a:lnTo>
                  <a:lnTo>
                    <a:pt x="191" y="39"/>
                  </a:lnTo>
                  <a:lnTo>
                    <a:pt x="191" y="26"/>
                  </a:lnTo>
                  <a:lnTo>
                    <a:pt x="198" y="13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273" name="Freeform 162"/>
            <p:cNvSpPr>
              <a:spLocks noChangeAspect="1"/>
            </p:cNvSpPr>
            <p:nvPr/>
          </p:nvSpPr>
          <p:spPr bwMode="auto">
            <a:xfrm>
              <a:off x="2554" y="2030"/>
              <a:ext cx="414" cy="76"/>
            </a:xfrm>
            <a:custGeom>
              <a:avLst/>
              <a:gdLst>
                <a:gd name="T0" fmla="*/ 7 w 414"/>
                <a:gd name="T1" fmla="*/ 25 h 76"/>
                <a:gd name="T2" fmla="*/ 13 w 414"/>
                <a:gd name="T3" fmla="*/ 19 h 76"/>
                <a:gd name="T4" fmla="*/ 19 w 414"/>
                <a:gd name="T5" fmla="*/ 13 h 76"/>
                <a:gd name="T6" fmla="*/ 32 w 414"/>
                <a:gd name="T7" fmla="*/ 6 h 76"/>
                <a:gd name="T8" fmla="*/ 45 w 414"/>
                <a:gd name="T9" fmla="*/ 25 h 76"/>
                <a:gd name="T10" fmla="*/ 51 w 414"/>
                <a:gd name="T11" fmla="*/ 32 h 76"/>
                <a:gd name="T12" fmla="*/ 64 w 414"/>
                <a:gd name="T13" fmla="*/ 51 h 76"/>
                <a:gd name="T14" fmla="*/ 83 w 414"/>
                <a:gd name="T15" fmla="*/ 38 h 76"/>
                <a:gd name="T16" fmla="*/ 89 w 414"/>
                <a:gd name="T17" fmla="*/ 38 h 76"/>
                <a:gd name="T18" fmla="*/ 108 w 414"/>
                <a:gd name="T19" fmla="*/ 45 h 76"/>
                <a:gd name="T20" fmla="*/ 115 w 414"/>
                <a:gd name="T21" fmla="*/ 38 h 76"/>
                <a:gd name="T22" fmla="*/ 121 w 414"/>
                <a:gd name="T23" fmla="*/ 45 h 76"/>
                <a:gd name="T24" fmla="*/ 134 w 414"/>
                <a:gd name="T25" fmla="*/ 25 h 76"/>
                <a:gd name="T26" fmla="*/ 140 w 414"/>
                <a:gd name="T27" fmla="*/ 45 h 76"/>
                <a:gd name="T28" fmla="*/ 153 w 414"/>
                <a:gd name="T29" fmla="*/ 70 h 76"/>
                <a:gd name="T30" fmla="*/ 159 w 414"/>
                <a:gd name="T31" fmla="*/ 51 h 76"/>
                <a:gd name="T32" fmla="*/ 166 w 414"/>
                <a:gd name="T33" fmla="*/ 32 h 76"/>
                <a:gd name="T34" fmla="*/ 178 w 414"/>
                <a:gd name="T35" fmla="*/ 51 h 76"/>
                <a:gd name="T36" fmla="*/ 185 w 414"/>
                <a:gd name="T37" fmla="*/ 57 h 76"/>
                <a:gd name="T38" fmla="*/ 197 w 414"/>
                <a:gd name="T39" fmla="*/ 57 h 76"/>
                <a:gd name="T40" fmla="*/ 210 w 414"/>
                <a:gd name="T41" fmla="*/ 45 h 76"/>
                <a:gd name="T42" fmla="*/ 216 w 414"/>
                <a:gd name="T43" fmla="*/ 38 h 76"/>
                <a:gd name="T44" fmla="*/ 229 w 414"/>
                <a:gd name="T45" fmla="*/ 51 h 76"/>
                <a:gd name="T46" fmla="*/ 242 w 414"/>
                <a:gd name="T47" fmla="*/ 51 h 76"/>
                <a:gd name="T48" fmla="*/ 248 w 414"/>
                <a:gd name="T49" fmla="*/ 38 h 76"/>
                <a:gd name="T50" fmla="*/ 261 w 414"/>
                <a:gd name="T51" fmla="*/ 45 h 76"/>
                <a:gd name="T52" fmla="*/ 267 w 414"/>
                <a:gd name="T53" fmla="*/ 51 h 76"/>
                <a:gd name="T54" fmla="*/ 274 w 414"/>
                <a:gd name="T55" fmla="*/ 45 h 76"/>
                <a:gd name="T56" fmla="*/ 286 w 414"/>
                <a:gd name="T57" fmla="*/ 51 h 76"/>
                <a:gd name="T58" fmla="*/ 293 w 414"/>
                <a:gd name="T59" fmla="*/ 64 h 76"/>
                <a:gd name="T60" fmla="*/ 305 w 414"/>
                <a:gd name="T61" fmla="*/ 51 h 76"/>
                <a:gd name="T62" fmla="*/ 312 w 414"/>
                <a:gd name="T63" fmla="*/ 38 h 76"/>
                <a:gd name="T64" fmla="*/ 318 w 414"/>
                <a:gd name="T65" fmla="*/ 51 h 76"/>
                <a:gd name="T66" fmla="*/ 331 w 414"/>
                <a:gd name="T67" fmla="*/ 45 h 76"/>
                <a:gd name="T68" fmla="*/ 337 w 414"/>
                <a:gd name="T69" fmla="*/ 64 h 76"/>
                <a:gd name="T70" fmla="*/ 350 w 414"/>
                <a:gd name="T71" fmla="*/ 51 h 76"/>
                <a:gd name="T72" fmla="*/ 356 w 414"/>
                <a:gd name="T73" fmla="*/ 51 h 76"/>
                <a:gd name="T74" fmla="*/ 369 w 414"/>
                <a:gd name="T75" fmla="*/ 25 h 76"/>
                <a:gd name="T76" fmla="*/ 382 w 414"/>
                <a:gd name="T77" fmla="*/ 51 h 76"/>
                <a:gd name="T78" fmla="*/ 388 w 414"/>
                <a:gd name="T79" fmla="*/ 13 h 76"/>
                <a:gd name="T80" fmla="*/ 401 w 414"/>
                <a:gd name="T81" fmla="*/ 13 h 76"/>
                <a:gd name="T82" fmla="*/ 407 w 414"/>
                <a:gd name="T83" fmla="*/ 0 h 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14"/>
                <a:gd name="T127" fmla="*/ 0 h 76"/>
                <a:gd name="T128" fmla="*/ 414 w 414"/>
                <a:gd name="T129" fmla="*/ 76 h 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14" h="76">
                  <a:moveTo>
                    <a:pt x="0" y="32"/>
                  </a:moveTo>
                  <a:lnTo>
                    <a:pt x="0" y="0"/>
                  </a:lnTo>
                  <a:lnTo>
                    <a:pt x="7" y="25"/>
                  </a:lnTo>
                  <a:lnTo>
                    <a:pt x="7" y="38"/>
                  </a:lnTo>
                  <a:lnTo>
                    <a:pt x="13" y="32"/>
                  </a:lnTo>
                  <a:lnTo>
                    <a:pt x="13" y="19"/>
                  </a:lnTo>
                  <a:lnTo>
                    <a:pt x="13" y="25"/>
                  </a:lnTo>
                  <a:lnTo>
                    <a:pt x="19" y="32"/>
                  </a:lnTo>
                  <a:lnTo>
                    <a:pt x="19" y="13"/>
                  </a:lnTo>
                  <a:lnTo>
                    <a:pt x="26" y="19"/>
                  </a:lnTo>
                  <a:lnTo>
                    <a:pt x="26" y="25"/>
                  </a:lnTo>
                  <a:lnTo>
                    <a:pt x="32" y="6"/>
                  </a:lnTo>
                  <a:lnTo>
                    <a:pt x="32" y="45"/>
                  </a:lnTo>
                  <a:lnTo>
                    <a:pt x="38" y="38"/>
                  </a:lnTo>
                  <a:lnTo>
                    <a:pt x="45" y="25"/>
                  </a:lnTo>
                  <a:lnTo>
                    <a:pt x="45" y="32"/>
                  </a:lnTo>
                  <a:lnTo>
                    <a:pt x="51" y="45"/>
                  </a:lnTo>
                  <a:lnTo>
                    <a:pt x="51" y="32"/>
                  </a:lnTo>
                  <a:lnTo>
                    <a:pt x="57" y="45"/>
                  </a:lnTo>
                  <a:lnTo>
                    <a:pt x="57" y="57"/>
                  </a:lnTo>
                  <a:lnTo>
                    <a:pt x="64" y="51"/>
                  </a:lnTo>
                  <a:lnTo>
                    <a:pt x="64" y="38"/>
                  </a:lnTo>
                  <a:lnTo>
                    <a:pt x="70" y="38"/>
                  </a:lnTo>
                  <a:lnTo>
                    <a:pt x="83" y="38"/>
                  </a:lnTo>
                  <a:lnTo>
                    <a:pt x="77" y="38"/>
                  </a:lnTo>
                  <a:lnTo>
                    <a:pt x="83" y="32"/>
                  </a:lnTo>
                  <a:lnTo>
                    <a:pt x="89" y="38"/>
                  </a:lnTo>
                  <a:lnTo>
                    <a:pt x="96" y="38"/>
                  </a:lnTo>
                  <a:lnTo>
                    <a:pt x="96" y="19"/>
                  </a:lnTo>
                  <a:lnTo>
                    <a:pt x="108" y="45"/>
                  </a:lnTo>
                  <a:lnTo>
                    <a:pt x="102" y="45"/>
                  </a:lnTo>
                  <a:lnTo>
                    <a:pt x="108" y="45"/>
                  </a:lnTo>
                  <a:lnTo>
                    <a:pt x="115" y="38"/>
                  </a:lnTo>
                  <a:lnTo>
                    <a:pt x="115" y="32"/>
                  </a:lnTo>
                  <a:lnTo>
                    <a:pt x="121" y="38"/>
                  </a:lnTo>
                  <a:lnTo>
                    <a:pt x="121" y="45"/>
                  </a:lnTo>
                  <a:lnTo>
                    <a:pt x="127" y="51"/>
                  </a:lnTo>
                  <a:lnTo>
                    <a:pt x="127" y="38"/>
                  </a:lnTo>
                  <a:lnTo>
                    <a:pt x="134" y="25"/>
                  </a:lnTo>
                  <a:lnTo>
                    <a:pt x="134" y="57"/>
                  </a:lnTo>
                  <a:lnTo>
                    <a:pt x="140" y="64"/>
                  </a:lnTo>
                  <a:lnTo>
                    <a:pt x="140" y="45"/>
                  </a:lnTo>
                  <a:lnTo>
                    <a:pt x="146" y="32"/>
                  </a:lnTo>
                  <a:lnTo>
                    <a:pt x="146" y="64"/>
                  </a:lnTo>
                  <a:lnTo>
                    <a:pt x="153" y="70"/>
                  </a:lnTo>
                  <a:lnTo>
                    <a:pt x="153" y="51"/>
                  </a:lnTo>
                  <a:lnTo>
                    <a:pt x="153" y="57"/>
                  </a:lnTo>
                  <a:lnTo>
                    <a:pt x="159" y="51"/>
                  </a:lnTo>
                  <a:lnTo>
                    <a:pt x="159" y="25"/>
                  </a:lnTo>
                  <a:lnTo>
                    <a:pt x="166" y="38"/>
                  </a:lnTo>
                  <a:lnTo>
                    <a:pt x="166" y="32"/>
                  </a:lnTo>
                  <a:lnTo>
                    <a:pt x="166" y="51"/>
                  </a:lnTo>
                  <a:lnTo>
                    <a:pt x="172" y="45"/>
                  </a:lnTo>
                  <a:lnTo>
                    <a:pt x="178" y="51"/>
                  </a:lnTo>
                  <a:lnTo>
                    <a:pt x="178" y="38"/>
                  </a:lnTo>
                  <a:lnTo>
                    <a:pt x="185" y="51"/>
                  </a:lnTo>
                  <a:lnTo>
                    <a:pt x="185" y="57"/>
                  </a:lnTo>
                  <a:lnTo>
                    <a:pt x="185" y="51"/>
                  </a:lnTo>
                  <a:lnTo>
                    <a:pt x="191" y="76"/>
                  </a:lnTo>
                  <a:lnTo>
                    <a:pt x="197" y="57"/>
                  </a:lnTo>
                  <a:lnTo>
                    <a:pt x="204" y="45"/>
                  </a:lnTo>
                  <a:lnTo>
                    <a:pt x="204" y="51"/>
                  </a:lnTo>
                  <a:lnTo>
                    <a:pt x="210" y="45"/>
                  </a:lnTo>
                  <a:lnTo>
                    <a:pt x="210" y="32"/>
                  </a:lnTo>
                  <a:lnTo>
                    <a:pt x="216" y="45"/>
                  </a:lnTo>
                  <a:lnTo>
                    <a:pt x="216" y="38"/>
                  </a:lnTo>
                  <a:lnTo>
                    <a:pt x="223" y="57"/>
                  </a:lnTo>
                  <a:lnTo>
                    <a:pt x="229" y="32"/>
                  </a:lnTo>
                  <a:lnTo>
                    <a:pt x="229" y="51"/>
                  </a:lnTo>
                  <a:lnTo>
                    <a:pt x="235" y="38"/>
                  </a:lnTo>
                  <a:lnTo>
                    <a:pt x="235" y="32"/>
                  </a:lnTo>
                  <a:lnTo>
                    <a:pt x="242" y="51"/>
                  </a:lnTo>
                  <a:lnTo>
                    <a:pt x="242" y="70"/>
                  </a:lnTo>
                  <a:lnTo>
                    <a:pt x="248" y="45"/>
                  </a:lnTo>
                  <a:lnTo>
                    <a:pt x="248" y="38"/>
                  </a:lnTo>
                  <a:lnTo>
                    <a:pt x="255" y="51"/>
                  </a:lnTo>
                  <a:lnTo>
                    <a:pt x="255" y="38"/>
                  </a:lnTo>
                  <a:lnTo>
                    <a:pt x="261" y="45"/>
                  </a:lnTo>
                  <a:lnTo>
                    <a:pt x="261" y="38"/>
                  </a:lnTo>
                  <a:lnTo>
                    <a:pt x="267" y="45"/>
                  </a:lnTo>
                  <a:lnTo>
                    <a:pt x="267" y="51"/>
                  </a:lnTo>
                  <a:lnTo>
                    <a:pt x="267" y="45"/>
                  </a:lnTo>
                  <a:lnTo>
                    <a:pt x="274" y="51"/>
                  </a:lnTo>
                  <a:lnTo>
                    <a:pt x="274" y="45"/>
                  </a:lnTo>
                  <a:lnTo>
                    <a:pt x="280" y="51"/>
                  </a:lnTo>
                  <a:lnTo>
                    <a:pt x="280" y="57"/>
                  </a:lnTo>
                  <a:lnTo>
                    <a:pt x="286" y="51"/>
                  </a:lnTo>
                  <a:lnTo>
                    <a:pt x="286" y="32"/>
                  </a:lnTo>
                  <a:lnTo>
                    <a:pt x="293" y="51"/>
                  </a:lnTo>
                  <a:lnTo>
                    <a:pt x="293" y="64"/>
                  </a:lnTo>
                  <a:lnTo>
                    <a:pt x="299" y="38"/>
                  </a:lnTo>
                  <a:lnTo>
                    <a:pt x="299" y="51"/>
                  </a:lnTo>
                  <a:lnTo>
                    <a:pt x="305" y="51"/>
                  </a:lnTo>
                  <a:lnTo>
                    <a:pt x="305" y="64"/>
                  </a:lnTo>
                  <a:lnTo>
                    <a:pt x="312" y="45"/>
                  </a:lnTo>
                  <a:lnTo>
                    <a:pt x="312" y="38"/>
                  </a:lnTo>
                  <a:lnTo>
                    <a:pt x="318" y="45"/>
                  </a:lnTo>
                  <a:lnTo>
                    <a:pt x="318" y="38"/>
                  </a:lnTo>
                  <a:lnTo>
                    <a:pt x="318" y="51"/>
                  </a:lnTo>
                  <a:lnTo>
                    <a:pt x="325" y="57"/>
                  </a:lnTo>
                  <a:lnTo>
                    <a:pt x="325" y="51"/>
                  </a:lnTo>
                  <a:lnTo>
                    <a:pt x="331" y="45"/>
                  </a:lnTo>
                  <a:lnTo>
                    <a:pt x="331" y="32"/>
                  </a:lnTo>
                  <a:lnTo>
                    <a:pt x="337" y="32"/>
                  </a:lnTo>
                  <a:lnTo>
                    <a:pt x="337" y="64"/>
                  </a:lnTo>
                  <a:lnTo>
                    <a:pt x="337" y="51"/>
                  </a:lnTo>
                  <a:lnTo>
                    <a:pt x="344" y="45"/>
                  </a:lnTo>
                  <a:lnTo>
                    <a:pt x="350" y="51"/>
                  </a:lnTo>
                  <a:lnTo>
                    <a:pt x="350" y="45"/>
                  </a:lnTo>
                  <a:lnTo>
                    <a:pt x="356" y="64"/>
                  </a:lnTo>
                  <a:lnTo>
                    <a:pt x="356" y="51"/>
                  </a:lnTo>
                  <a:lnTo>
                    <a:pt x="363" y="57"/>
                  </a:lnTo>
                  <a:lnTo>
                    <a:pt x="363" y="38"/>
                  </a:lnTo>
                  <a:lnTo>
                    <a:pt x="369" y="25"/>
                  </a:lnTo>
                  <a:lnTo>
                    <a:pt x="369" y="38"/>
                  </a:lnTo>
                  <a:lnTo>
                    <a:pt x="375" y="38"/>
                  </a:lnTo>
                  <a:lnTo>
                    <a:pt x="382" y="51"/>
                  </a:lnTo>
                  <a:lnTo>
                    <a:pt x="382" y="64"/>
                  </a:lnTo>
                  <a:lnTo>
                    <a:pt x="388" y="51"/>
                  </a:lnTo>
                  <a:lnTo>
                    <a:pt x="388" y="13"/>
                  </a:lnTo>
                  <a:lnTo>
                    <a:pt x="394" y="32"/>
                  </a:lnTo>
                  <a:lnTo>
                    <a:pt x="394" y="38"/>
                  </a:lnTo>
                  <a:lnTo>
                    <a:pt x="401" y="13"/>
                  </a:lnTo>
                  <a:lnTo>
                    <a:pt x="401" y="25"/>
                  </a:lnTo>
                  <a:lnTo>
                    <a:pt x="407" y="38"/>
                  </a:lnTo>
                  <a:lnTo>
                    <a:pt x="407" y="0"/>
                  </a:lnTo>
                  <a:lnTo>
                    <a:pt x="414" y="25"/>
                  </a:lnTo>
                  <a:lnTo>
                    <a:pt x="414" y="38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274" name="Freeform 163"/>
            <p:cNvSpPr>
              <a:spLocks noChangeAspect="1"/>
            </p:cNvSpPr>
            <p:nvPr/>
          </p:nvSpPr>
          <p:spPr bwMode="auto">
            <a:xfrm>
              <a:off x="2968" y="2036"/>
              <a:ext cx="432" cy="77"/>
            </a:xfrm>
            <a:custGeom>
              <a:avLst/>
              <a:gdLst>
                <a:gd name="T0" fmla="*/ 12 w 432"/>
                <a:gd name="T1" fmla="*/ 39 h 77"/>
                <a:gd name="T2" fmla="*/ 19 w 432"/>
                <a:gd name="T3" fmla="*/ 19 h 77"/>
                <a:gd name="T4" fmla="*/ 25 w 432"/>
                <a:gd name="T5" fmla="*/ 51 h 77"/>
                <a:gd name="T6" fmla="*/ 38 w 432"/>
                <a:gd name="T7" fmla="*/ 45 h 77"/>
                <a:gd name="T8" fmla="*/ 44 w 432"/>
                <a:gd name="T9" fmla="*/ 39 h 77"/>
                <a:gd name="T10" fmla="*/ 57 w 432"/>
                <a:gd name="T11" fmla="*/ 26 h 77"/>
                <a:gd name="T12" fmla="*/ 70 w 432"/>
                <a:gd name="T13" fmla="*/ 58 h 77"/>
                <a:gd name="T14" fmla="*/ 76 w 432"/>
                <a:gd name="T15" fmla="*/ 32 h 77"/>
                <a:gd name="T16" fmla="*/ 89 w 432"/>
                <a:gd name="T17" fmla="*/ 19 h 77"/>
                <a:gd name="T18" fmla="*/ 95 w 432"/>
                <a:gd name="T19" fmla="*/ 32 h 77"/>
                <a:gd name="T20" fmla="*/ 101 w 432"/>
                <a:gd name="T21" fmla="*/ 19 h 77"/>
                <a:gd name="T22" fmla="*/ 114 w 432"/>
                <a:gd name="T23" fmla="*/ 45 h 77"/>
                <a:gd name="T24" fmla="*/ 127 w 432"/>
                <a:gd name="T25" fmla="*/ 64 h 77"/>
                <a:gd name="T26" fmla="*/ 133 w 432"/>
                <a:gd name="T27" fmla="*/ 39 h 77"/>
                <a:gd name="T28" fmla="*/ 146 w 432"/>
                <a:gd name="T29" fmla="*/ 77 h 77"/>
                <a:gd name="T30" fmla="*/ 152 w 432"/>
                <a:gd name="T31" fmla="*/ 64 h 77"/>
                <a:gd name="T32" fmla="*/ 159 w 432"/>
                <a:gd name="T33" fmla="*/ 64 h 77"/>
                <a:gd name="T34" fmla="*/ 171 w 432"/>
                <a:gd name="T35" fmla="*/ 32 h 77"/>
                <a:gd name="T36" fmla="*/ 178 w 432"/>
                <a:gd name="T37" fmla="*/ 39 h 77"/>
                <a:gd name="T38" fmla="*/ 190 w 432"/>
                <a:gd name="T39" fmla="*/ 32 h 77"/>
                <a:gd name="T40" fmla="*/ 197 w 432"/>
                <a:gd name="T41" fmla="*/ 26 h 77"/>
                <a:gd name="T42" fmla="*/ 209 w 432"/>
                <a:gd name="T43" fmla="*/ 51 h 77"/>
                <a:gd name="T44" fmla="*/ 222 w 432"/>
                <a:gd name="T45" fmla="*/ 7 h 77"/>
                <a:gd name="T46" fmla="*/ 229 w 432"/>
                <a:gd name="T47" fmla="*/ 0 h 77"/>
                <a:gd name="T48" fmla="*/ 241 w 432"/>
                <a:gd name="T49" fmla="*/ 39 h 77"/>
                <a:gd name="T50" fmla="*/ 254 w 432"/>
                <a:gd name="T51" fmla="*/ 26 h 77"/>
                <a:gd name="T52" fmla="*/ 267 w 432"/>
                <a:gd name="T53" fmla="*/ 32 h 77"/>
                <a:gd name="T54" fmla="*/ 279 w 432"/>
                <a:gd name="T55" fmla="*/ 26 h 77"/>
                <a:gd name="T56" fmla="*/ 292 w 432"/>
                <a:gd name="T57" fmla="*/ 45 h 77"/>
                <a:gd name="T58" fmla="*/ 305 w 432"/>
                <a:gd name="T59" fmla="*/ 19 h 77"/>
                <a:gd name="T60" fmla="*/ 324 w 432"/>
                <a:gd name="T61" fmla="*/ 45 h 77"/>
                <a:gd name="T62" fmla="*/ 330 w 432"/>
                <a:gd name="T63" fmla="*/ 19 h 77"/>
                <a:gd name="T64" fmla="*/ 343 w 432"/>
                <a:gd name="T65" fmla="*/ 32 h 77"/>
                <a:gd name="T66" fmla="*/ 349 w 432"/>
                <a:gd name="T67" fmla="*/ 32 h 77"/>
                <a:gd name="T68" fmla="*/ 356 w 432"/>
                <a:gd name="T69" fmla="*/ 32 h 77"/>
                <a:gd name="T70" fmla="*/ 368 w 432"/>
                <a:gd name="T71" fmla="*/ 45 h 77"/>
                <a:gd name="T72" fmla="*/ 375 w 432"/>
                <a:gd name="T73" fmla="*/ 26 h 77"/>
                <a:gd name="T74" fmla="*/ 381 w 432"/>
                <a:gd name="T75" fmla="*/ 19 h 77"/>
                <a:gd name="T76" fmla="*/ 400 w 432"/>
                <a:gd name="T77" fmla="*/ 26 h 77"/>
                <a:gd name="T78" fmla="*/ 413 w 432"/>
                <a:gd name="T79" fmla="*/ 26 h 77"/>
                <a:gd name="T80" fmla="*/ 419 w 432"/>
                <a:gd name="T81" fmla="*/ 39 h 77"/>
                <a:gd name="T82" fmla="*/ 426 w 432"/>
                <a:gd name="T83" fmla="*/ 26 h 7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32"/>
                <a:gd name="T127" fmla="*/ 0 h 77"/>
                <a:gd name="T128" fmla="*/ 432 w 432"/>
                <a:gd name="T129" fmla="*/ 77 h 7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32" h="77">
                  <a:moveTo>
                    <a:pt x="0" y="32"/>
                  </a:moveTo>
                  <a:lnTo>
                    <a:pt x="6" y="32"/>
                  </a:lnTo>
                  <a:lnTo>
                    <a:pt x="12" y="39"/>
                  </a:lnTo>
                  <a:lnTo>
                    <a:pt x="12" y="51"/>
                  </a:lnTo>
                  <a:lnTo>
                    <a:pt x="12" y="32"/>
                  </a:lnTo>
                  <a:lnTo>
                    <a:pt x="19" y="19"/>
                  </a:lnTo>
                  <a:lnTo>
                    <a:pt x="19" y="32"/>
                  </a:lnTo>
                  <a:lnTo>
                    <a:pt x="25" y="45"/>
                  </a:lnTo>
                  <a:lnTo>
                    <a:pt x="25" y="51"/>
                  </a:lnTo>
                  <a:lnTo>
                    <a:pt x="25" y="45"/>
                  </a:lnTo>
                  <a:lnTo>
                    <a:pt x="31" y="51"/>
                  </a:lnTo>
                  <a:lnTo>
                    <a:pt x="38" y="45"/>
                  </a:lnTo>
                  <a:lnTo>
                    <a:pt x="38" y="32"/>
                  </a:lnTo>
                  <a:lnTo>
                    <a:pt x="44" y="19"/>
                  </a:lnTo>
                  <a:lnTo>
                    <a:pt x="44" y="39"/>
                  </a:lnTo>
                  <a:lnTo>
                    <a:pt x="50" y="19"/>
                  </a:lnTo>
                  <a:lnTo>
                    <a:pt x="57" y="32"/>
                  </a:lnTo>
                  <a:lnTo>
                    <a:pt x="57" y="26"/>
                  </a:lnTo>
                  <a:lnTo>
                    <a:pt x="63" y="13"/>
                  </a:lnTo>
                  <a:lnTo>
                    <a:pt x="63" y="45"/>
                  </a:lnTo>
                  <a:lnTo>
                    <a:pt x="70" y="58"/>
                  </a:lnTo>
                  <a:lnTo>
                    <a:pt x="70" y="32"/>
                  </a:lnTo>
                  <a:lnTo>
                    <a:pt x="76" y="26"/>
                  </a:lnTo>
                  <a:lnTo>
                    <a:pt x="76" y="32"/>
                  </a:lnTo>
                  <a:lnTo>
                    <a:pt x="76" y="26"/>
                  </a:lnTo>
                  <a:lnTo>
                    <a:pt x="82" y="26"/>
                  </a:lnTo>
                  <a:lnTo>
                    <a:pt x="89" y="19"/>
                  </a:lnTo>
                  <a:lnTo>
                    <a:pt x="89" y="32"/>
                  </a:lnTo>
                  <a:lnTo>
                    <a:pt x="95" y="19"/>
                  </a:lnTo>
                  <a:lnTo>
                    <a:pt x="95" y="32"/>
                  </a:lnTo>
                  <a:lnTo>
                    <a:pt x="95" y="26"/>
                  </a:lnTo>
                  <a:lnTo>
                    <a:pt x="101" y="32"/>
                  </a:lnTo>
                  <a:lnTo>
                    <a:pt x="101" y="19"/>
                  </a:lnTo>
                  <a:lnTo>
                    <a:pt x="108" y="19"/>
                  </a:lnTo>
                  <a:lnTo>
                    <a:pt x="114" y="39"/>
                  </a:lnTo>
                  <a:lnTo>
                    <a:pt x="114" y="45"/>
                  </a:lnTo>
                  <a:lnTo>
                    <a:pt x="114" y="26"/>
                  </a:lnTo>
                  <a:lnTo>
                    <a:pt x="120" y="51"/>
                  </a:lnTo>
                  <a:lnTo>
                    <a:pt x="127" y="64"/>
                  </a:lnTo>
                  <a:lnTo>
                    <a:pt x="127" y="45"/>
                  </a:lnTo>
                  <a:lnTo>
                    <a:pt x="133" y="58"/>
                  </a:lnTo>
                  <a:lnTo>
                    <a:pt x="133" y="39"/>
                  </a:lnTo>
                  <a:lnTo>
                    <a:pt x="139" y="39"/>
                  </a:lnTo>
                  <a:lnTo>
                    <a:pt x="139" y="58"/>
                  </a:lnTo>
                  <a:lnTo>
                    <a:pt x="146" y="77"/>
                  </a:lnTo>
                  <a:lnTo>
                    <a:pt x="146" y="51"/>
                  </a:lnTo>
                  <a:lnTo>
                    <a:pt x="146" y="58"/>
                  </a:lnTo>
                  <a:lnTo>
                    <a:pt x="152" y="64"/>
                  </a:lnTo>
                  <a:lnTo>
                    <a:pt x="152" y="39"/>
                  </a:lnTo>
                  <a:lnTo>
                    <a:pt x="159" y="58"/>
                  </a:lnTo>
                  <a:lnTo>
                    <a:pt x="159" y="64"/>
                  </a:lnTo>
                  <a:lnTo>
                    <a:pt x="165" y="58"/>
                  </a:lnTo>
                  <a:lnTo>
                    <a:pt x="165" y="39"/>
                  </a:lnTo>
                  <a:lnTo>
                    <a:pt x="171" y="32"/>
                  </a:lnTo>
                  <a:lnTo>
                    <a:pt x="178" y="39"/>
                  </a:lnTo>
                  <a:lnTo>
                    <a:pt x="178" y="32"/>
                  </a:lnTo>
                  <a:lnTo>
                    <a:pt x="178" y="39"/>
                  </a:lnTo>
                  <a:lnTo>
                    <a:pt x="184" y="51"/>
                  </a:lnTo>
                  <a:lnTo>
                    <a:pt x="184" y="39"/>
                  </a:lnTo>
                  <a:lnTo>
                    <a:pt x="190" y="32"/>
                  </a:lnTo>
                  <a:lnTo>
                    <a:pt x="197" y="26"/>
                  </a:lnTo>
                  <a:lnTo>
                    <a:pt x="197" y="32"/>
                  </a:lnTo>
                  <a:lnTo>
                    <a:pt x="197" y="26"/>
                  </a:lnTo>
                  <a:lnTo>
                    <a:pt x="203" y="32"/>
                  </a:lnTo>
                  <a:lnTo>
                    <a:pt x="203" y="26"/>
                  </a:lnTo>
                  <a:lnTo>
                    <a:pt x="209" y="51"/>
                  </a:lnTo>
                  <a:lnTo>
                    <a:pt x="209" y="39"/>
                  </a:lnTo>
                  <a:lnTo>
                    <a:pt x="216" y="32"/>
                  </a:lnTo>
                  <a:lnTo>
                    <a:pt x="222" y="7"/>
                  </a:lnTo>
                  <a:lnTo>
                    <a:pt x="222" y="58"/>
                  </a:lnTo>
                  <a:lnTo>
                    <a:pt x="229" y="39"/>
                  </a:lnTo>
                  <a:lnTo>
                    <a:pt x="229" y="0"/>
                  </a:lnTo>
                  <a:lnTo>
                    <a:pt x="235" y="39"/>
                  </a:lnTo>
                  <a:lnTo>
                    <a:pt x="235" y="51"/>
                  </a:lnTo>
                  <a:lnTo>
                    <a:pt x="241" y="39"/>
                  </a:lnTo>
                  <a:lnTo>
                    <a:pt x="241" y="32"/>
                  </a:lnTo>
                  <a:lnTo>
                    <a:pt x="254" y="39"/>
                  </a:lnTo>
                  <a:lnTo>
                    <a:pt x="254" y="26"/>
                  </a:lnTo>
                  <a:lnTo>
                    <a:pt x="260" y="19"/>
                  </a:lnTo>
                  <a:lnTo>
                    <a:pt x="267" y="26"/>
                  </a:lnTo>
                  <a:lnTo>
                    <a:pt x="267" y="32"/>
                  </a:lnTo>
                  <a:lnTo>
                    <a:pt x="273" y="26"/>
                  </a:lnTo>
                  <a:lnTo>
                    <a:pt x="279" y="32"/>
                  </a:lnTo>
                  <a:lnTo>
                    <a:pt x="279" y="26"/>
                  </a:lnTo>
                  <a:lnTo>
                    <a:pt x="279" y="39"/>
                  </a:lnTo>
                  <a:lnTo>
                    <a:pt x="286" y="39"/>
                  </a:lnTo>
                  <a:lnTo>
                    <a:pt x="292" y="45"/>
                  </a:lnTo>
                  <a:lnTo>
                    <a:pt x="298" y="39"/>
                  </a:lnTo>
                  <a:lnTo>
                    <a:pt x="305" y="32"/>
                  </a:lnTo>
                  <a:lnTo>
                    <a:pt x="305" y="19"/>
                  </a:lnTo>
                  <a:lnTo>
                    <a:pt x="311" y="26"/>
                  </a:lnTo>
                  <a:lnTo>
                    <a:pt x="318" y="32"/>
                  </a:lnTo>
                  <a:lnTo>
                    <a:pt x="324" y="45"/>
                  </a:lnTo>
                  <a:lnTo>
                    <a:pt x="330" y="39"/>
                  </a:lnTo>
                  <a:lnTo>
                    <a:pt x="330" y="45"/>
                  </a:lnTo>
                  <a:lnTo>
                    <a:pt x="330" y="19"/>
                  </a:lnTo>
                  <a:lnTo>
                    <a:pt x="337" y="13"/>
                  </a:lnTo>
                  <a:lnTo>
                    <a:pt x="337" y="39"/>
                  </a:lnTo>
                  <a:lnTo>
                    <a:pt x="343" y="32"/>
                  </a:lnTo>
                  <a:lnTo>
                    <a:pt x="343" y="51"/>
                  </a:lnTo>
                  <a:lnTo>
                    <a:pt x="349" y="51"/>
                  </a:lnTo>
                  <a:lnTo>
                    <a:pt x="349" y="32"/>
                  </a:lnTo>
                  <a:lnTo>
                    <a:pt x="349" y="45"/>
                  </a:lnTo>
                  <a:lnTo>
                    <a:pt x="356" y="45"/>
                  </a:lnTo>
                  <a:lnTo>
                    <a:pt x="356" y="32"/>
                  </a:lnTo>
                  <a:lnTo>
                    <a:pt x="362" y="26"/>
                  </a:lnTo>
                  <a:lnTo>
                    <a:pt x="362" y="39"/>
                  </a:lnTo>
                  <a:lnTo>
                    <a:pt x="368" y="45"/>
                  </a:lnTo>
                  <a:lnTo>
                    <a:pt x="368" y="39"/>
                  </a:lnTo>
                  <a:lnTo>
                    <a:pt x="368" y="45"/>
                  </a:lnTo>
                  <a:lnTo>
                    <a:pt x="375" y="26"/>
                  </a:lnTo>
                  <a:lnTo>
                    <a:pt x="375" y="39"/>
                  </a:lnTo>
                  <a:lnTo>
                    <a:pt x="381" y="13"/>
                  </a:lnTo>
                  <a:lnTo>
                    <a:pt x="381" y="19"/>
                  </a:lnTo>
                  <a:lnTo>
                    <a:pt x="394" y="32"/>
                  </a:lnTo>
                  <a:lnTo>
                    <a:pt x="394" y="19"/>
                  </a:lnTo>
                  <a:lnTo>
                    <a:pt x="400" y="26"/>
                  </a:lnTo>
                  <a:lnTo>
                    <a:pt x="400" y="32"/>
                  </a:lnTo>
                  <a:lnTo>
                    <a:pt x="407" y="26"/>
                  </a:lnTo>
                  <a:lnTo>
                    <a:pt x="413" y="26"/>
                  </a:lnTo>
                  <a:lnTo>
                    <a:pt x="413" y="13"/>
                  </a:lnTo>
                  <a:lnTo>
                    <a:pt x="419" y="19"/>
                  </a:lnTo>
                  <a:lnTo>
                    <a:pt x="419" y="39"/>
                  </a:lnTo>
                  <a:lnTo>
                    <a:pt x="419" y="26"/>
                  </a:lnTo>
                  <a:lnTo>
                    <a:pt x="426" y="7"/>
                  </a:lnTo>
                  <a:lnTo>
                    <a:pt x="426" y="26"/>
                  </a:lnTo>
                  <a:lnTo>
                    <a:pt x="432" y="19"/>
                  </a:lnTo>
                  <a:lnTo>
                    <a:pt x="432" y="32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275" name="Freeform 164"/>
            <p:cNvSpPr>
              <a:spLocks noChangeAspect="1"/>
            </p:cNvSpPr>
            <p:nvPr/>
          </p:nvSpPr>
          <p:spPr bwMode="auto">
            <a:xfrm>
              <a:off x="3400" y="2030"/>
              <a:ext cx="433" cy="57"/>
            </a:xfrm>
            <a:custGeom>
              <a:avLst/>
              <a:gdLst>
                <a:gd name="T0" fmla="*/ 6 w 433"/>
                <a:gd name="T1" fmla="*/ 25 h 57"/>
                <a:gd name="T2" fmla="*/ 19 w 433"/>
                <a:gd name="T3" fmla="*/ 32 h 57"/>
                <a:gd name="T4" fmla="*/ 25 w 433"/>
                <a:gd name="T5" fmla="*/ 38 h 57"/>
                <a:gd name="T6" fmla="*/ 38 w 433"/>
                <a:gd name="T7" fmla="*/ 19 h 57"/>
                <a:gd name="T8" fmla="*/ 45 w 433"/>
                <a:gd name="T9" fmla="*/ 32 h 57"/>
                <a:gd name="T10" fmla="*/ 57 w 433"/>
                <a:gd name="T11" fmla="*/ 38 h 57"/>
                <a:gd name="T12" fmla="*/ 64 w 433"/>
                <a:gd name="T13" fmla="*/ 45 h 57"/>
                <a:gd name="T14" fmla="*/ 70 w 433"/>
                <a:gd name="T15" fmla="*/ 51 h 57"/>
                <a:gd name="T16" fmla="*/ 76 w 433"/>
                <a:gd name="T17" fmla="*/ 25 h 57"/>
                <a:gd name="T18" fmla="*/ 95 w 433"/>
                <a:gd name="T19" fmla="*/ 45 h 57"/>
                <a:gd name="T20" fmla="*/ 102 w 433"/>
                <a:gd name="T21" fmla="*/ 45 h 57"/>
                <a:gd name="T22" fmla="*/ 115 w 433"/>
                <a:gd name="T23" fmla="*/ 51 h 57"/>
                <a:gd name="T24" fmla="*/ 121 w 433"/>
                <a:gd name="T25" fmla="*/ 45 h 57"/>
                <a:gd name="T26" fmla="*/ 134 w 433"/>
                <a:gd name="T27" fmla="*/ 13 h 57"/>
                <a:gd name="T28" fmla="*/ 140 w 433"/>
                <a:gd name="T29" fmla="*/ 38 h 57"/>
                <a:gd name="T30" fmla="*/ 159 w 433"/>
                <a:gd name="T31" fmla="*/ 32 h 57"/>
                <a:gd name="T32" fmla="*/ 165 w 433"/>
                <a:gd name="T33" fmla="*/ 32 h 57"/>
                <a:gd name="T34" fmla="*/ 184 w 433"/>
                <a:gd name="T35" fmla="*/ 32 h 57"/>
                <a:gd name="T36" fmla="*/ 191 w 433"/>
                <a:gd name="T37" fmla="*/ 45 h 57"/>
                <a:gd name="T38" fmla="*/ 204 w 433"/>
                <a:gd name="T39" fmla="*/ 38 h 57"/>
                <a:gd name="T40" fmla="*/ 216 w 433"/>
                <a:gd name="T41" fmla="*/ 25 h 57"/>
                <a:gd name="T42" fmla="*/ 229 w 433"/>
                <a:gd name="T43" fmla="*/ 38 h 57"/>
                <a:gd name="T44" fmla="*/ 242 w 433"/>
                <a:gd name="T45" fmla="*/ 32 h 57"/>
                <a:gd name="T46" fmla="*/ 248 w 433"/>
                <a:gd name="T47" fmla="*/ 25 h 57"/>
                <a:gd name="T48" fmla="*/ 254 w 433"/>
                <a:gd name="T49" fmla="*/ 38 h 57"/>
                <a:gd name="T50" fmla="*/ 267 w 433"/>
                <a:gd name="T51" fmla="*/ 38 h 57"/>
                <a:gd name="T52" fmla="*/ 274 w 433"/>
                <a:gd name="T53" fmla="*/ 45 h 57"/>
                <a:gd name="T54" fmla="*/ 286 w 433"/>
                <a:gd name="T55" fmla="*/ 57 h 57"/>
                <a:gd name="T56" fmla="*/ 299 w 433"/>
                <a:gd name="T57" fmla="*/ 51 h 57"/>
                <a:gd name="T58" fmla="*/ 305 w 433"/>
                <a:gd name="T59" fmla="*/ 51 h 57"/>
                <a:gd name="T60" fmla="*/ 312 w 433"/>
                <a:gd name="T61" fmla="*/ 51 h 57"/>
                <a:gd name="T62" fmla="*/ 324 w 433"/>
                <a:gd name="T63" fmla="*/ 38 h 57"/>
                <a:gd name="T64" fmla="*/ 331 w 433"/>
                <a:gd name="T65" fmla="*/ 38 h 57"/>
                <a:gd name="T66" fmla="*/ 343 w 433"/>
                <a:gd name="T67" fmla="*/ 45 h 57"/>
                <a:gd name="T68" fmla="*/ 356 w 433"/>
                <a:gd name="T69" fmla="*/ 57 h 57"/>
                <a:gd name="T70" fmla="*/ 363 w 433"/>
                <a:gd name="T71" fmla="*/ 45 h 57"/>
                <a:gd name="T72" fmla="*/ 369 w 433"/>
                <a:gd name="T73" fmla="*/ 51 h 57"/>
                <a:gd name="T74" fmla="*/ 382 w 433"/>
                <a:gd name="T75" fmla="*/ 57 h 57"/>
                <a:gd name="T76" fmla="*/ 394 w 433"/>
                <a:gd name="T77" fmla="*/ 25 h 57"/>
                <a:gd name="T78" fmla="*/ 407 w 433"/>
                <a:gd name="T79" fmla="*/ 32 h 57"/>
                <a:gd name="T80" fmla="*/ 413 w 433"/>
                <a:gd name="T81" fmla="*/ 51 h 57"/>
                <a:gd name="T82" fmla="*/ 426 w 433"/>
                <a:gd name="T83" fmla="*/ 6 h 5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33"/>
                <a:gd name="T127" fmla="*/ 0 h 57"/>
                <a:gd name="T128" fmla="*/ 433 w 433"/>
                <a:gd name="T129" fmla="*/ 57 h 5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33" h="57">
                  <a:moveTo>
                    <a:pt x="0" y="38"/>
                  </a:moveTo>
                  <a:lnTo>
                    <a:pt x="6" y="19"/>
                  </a:lnTo>
                  <a:lnTo>
                    <a:pt x="6" y="25"/>
                  </a:lnTo>
                  <a:lnTo>
                    <a:pt x="13" y="45"/>
                  </a:lnTo>
                  <a:lnTo>
                    <a:pt x="13" y="25"/>
                  </a:lnTo>
                  <a:lnTo>
                    <a:pt x="19" y="32"/>
                  </a:lnTo>
                  <a:lnTo>
                    <a:pt x="19" y="6"/>
                  </a:lnTo>
                  <a:lnTo>
                    <a:pt x="25" y="6"/>
                  </a:lnTo>
                  <a:lnTo>
                    <a:pt x="25" y="38"/>
                  </a:lnTo>
                  <a:lnTo>
                    <a:pt x="32" y="57"/>
                  </a:lnTo>
                  <a:lnTo>
                    <a:pt x="32" y="38"/>
                  </a:lnTo>
                  <a:lnTo>
                    <a:pt x="38" y="19"/>
                  </a:lnTo>
                  <a:lnTo>
                    <a:pt x="38" y="45"/>
                  </a:lnTo>
                  <a:lnTo>
                    <a:pt x="38" y="38"/>
                  </a:lnTo>
                  <a:lnTo>
                    <a:pt x="45" y="32"/>
                  </a:lnTo>
                  <a:lnTo>
                    <a:pt x="51" y="32"/>
                  </a:lnTo>
                  <a:lnTo>
                    <a:pt x="51" y="19"/>
                  </a:lnTo>
                  <a:lnTo>
                    <a:pt x="57" y="38"/>
                  </a:lnTo>
                  <a:lnTo>
                    <a:pt x="57" y="45"/>
                  </a:lnTo>
                  <a:lnTo>
                    <a:pt x="57" y="38"/>
                  </a:lnTo>
                  <a:lnTo>
                    <a:pt x="64" y="45"/>
                  </a:lnTo>
                  <a:lnTo>
                    <a:pt x="64" y="32"/>
                  </a:lnTo>
                  <a:lnTo>
                    <a:pt x="70" y="45"/>
                  </a:lnTo>
                  <a:lnTo>
                    <a:pt x="70" y="51"/>
                  </a:lnTo>
                  <a:lnTo>
                    <a:pt x="70" y="19"/>
                  </a:lnTo>
                  <a:lnTo>
                    <a:pt x="76" y="32"/>
                  </a:lnTo>
                  <a:lnTo>
                    <a:pt x="76" y="25"/>
                  </a:lnTo>
                  <a:lnTo>
                    <a:pt x="83" y="32"/>
                  </a:lnTo>
                  <a:lnTo>
                    <a:pt x="83" y="45"/>
                  </a:lnTo>
                  <a:lnTo>
                    <a:pt x="95" y="45"/>
                  </a:lnTo>
                  <a:lnTo>
                    <a:pt x="89" y="45"/>
                  </a:lnTo>
                  <a:lnTo>
                    <a:pt x="95" y="45"/>
                  </a:lnTo>
                  <a:lnTo>
                    <a:pt x="102" y="45"/>
                  </a:lnTo>
                  <a:lnTo>
                    <a:pt x="108" y="38"/>
                  </a:lnTo>
                  <a:lnTo>
                    <a:pt x="108" y="45"/>
                  </a:lnTo>
                  <a:lnTo>
                    <a:pt x="115" y="51"/>
                  </a:lnTo>
                  <a:lnTo>
                    <a:pt x="115" y="32"/>
                  </a:lnTo>
                  <a:lnTo>
                    <a:pt x="121" y="13"/>
                  </a:lnTo>
                  <a:lnTo>
                    <a:pt x="121" y="45"/>
                  </a:lnTo>
                  <a:lnTo>
                    <a:pt x="127" y="32"/>
                  </a:lnTo>
                  <a:lnTo>
                    <a:pt x="127" y="45"/>
                  </a:lnTo>
                  <a:lnTo>
                    <a:pt x="134" y="13"/>
                  </a:lnTo>
                  <a:lnTo>
                    <a:pt x="134" y="32"/>
                  </a:lnTo>
                  <a:lnTo>
                    <a:pt x="146" y="38"/>
                  </a:lnTo>
                  <a:lnTo>
                    <a:pt x="140" y="38"/>
                  </a:lnTo>
                  <a:lnTo>
                    <a:pt x="146" y="45"/>
                  </a:lnTo>
                  <a:lnTo>
                    <a:pt x="153" y="45"/>
                  </a:lnTo>
                  <a:lnTo>
                    <a:pt x="159" y="32"/>
                  </a:lnTo>
                  <a:lnTo>
                    <a:pt x="159" y="51"/>
                  </a:lnTo>
                  <a:lnTo>
                    <a:pt x="159" y="45"/>
                  </a:lnTo>
                  <a:lnTo>
                    <a:pt x="165" y="32"/>
                  </a:lnTo>
                  <a:lnTo>
                    <a:pt x="172" y="38"/>
                  </a:lnTo>
                  <a:lnTo>
                    <a:pt x="178" y="45"/>
                  </a:lnTo>
                  <a:lnTo>
                    <a:pt x="184" y="32"/>
                  </a:lnTo>
                  <a:lnTo>
                    <a:pt x="184" y="19"/>
                  </a:lnTo>
                  <a:lnTo>
                    <a:pt x="191" y="0"/>
                  </a:lnTo>
                  <a:lnTo>
                    <a:pt x="191" y="45"/>
                  </a:lnTo>
                  <a:lnTo>
                    <a:pt x="197" y="25"/>
                  </a:lnTo>
                  <a:lnTo>
                    <a:pt x="210" y="38"/>
                  </a:lnTo>
                  <a:lnTo>
                    <a:pt x="204" y="38"/>
                  </a:lnTo>
                  <a:lnTo>
                    <a:pt x="210" y="38"/>
                  </a:lnTo>
                  <a:lnTo>
                    <a:pt x="216" y="19"/>
                  </a:lnTo>
                  <a:lnTo>
                    <a:pt x="216" y="25"/>
                  </a:lnTo>
                  <a:lnTo>
                    <a:pt x="223" y="38"/>
                  </a:lnTo>
                  <a:lnTo>
                    <a:pt x="223" y="25"/>
                  </a:lnTo>
                  <a:lnTo>
                    <a:pt x="229" y="38"/>
                  </a:lnTo>
                  <a:lnTo>
                    <a:pt x="229" y="32"/>
                  </a:lnTo>
                  <a:lnTo>
                    <a:pt x="235" y="19"/>
                  </a:lnTo>
                  <a:lnTo>
                    <a:pt x="242" y="32"/>
                  </a:lnTo>
                  <a:lnTo>
                    <a:pt x="242" y="45"/>
                  </a:lnTo>
                  <a:lnTo>
                    <a:pt x="242" y="38"/>
                  </a:lnTo>
                  <a:lnTo>
                    <a:pt x="248" y="25"/>
                  </a:lnTo>
                  <a:lnTo>
                    <a:pt x="248" y="19"/>
                  </a:lnTo>
                  <a:lnTo>
                    <a:pt x="254" y="25"/>
                  </a:lnTo>
                  <a:lnTo>
                    <a:pt x="254" y="38"/>
                  </a:lnTo>
                  <a:lnTo>
                    <a:pt x="261" y="32"/>
                  </a:lnTo>
                  <a:lnTo>
                    <a:pt x="261" y="45"/>
                  </a:lnTo>
                  <a:lnTo>
                    <a:pt x="267" y="38"/>
                  </a:lnTo>
                  <a:lnTo>
                    <a:pt x="267" y="19"/>
                  </a:lnTo>
                  <a:lnTo>
                    <a:pt x="274" y="6"/>
                  </a:lnTo>
                  <a:lnTo>
                    <a:pt x="274" y="45"/>
                  </a:lnTo>
                  <a:lnTo>
                    <a:pt x="280" y="38"/>
                  </a:lnTo>
                  <a:lnTo>
                    <a:pt x="286" y="32"/>
                  </a:lnTo>
                  <a:lnTo>
                    <a:pt x="286" y="57"/>
                  </a:lnTo>
                  <a:lnTo>
                    <a:pt x="293" y="38"/>
                  </a:lnTo>
                  <a:lnTo>
                    <a:pt x="293" y="25"/>
                  </a:lnTo>
                  <a:lnTo>
                    <a:pt x="299" y="51"/>
                  </a:lnTo>
                  <a:lnTo>
                    <a:pt x="299" y="25"/>
                  </a:lnTo>
                  <a:lnTo>
                    <a:pt x="305" y="32"/>
                  </a:lnTo>
                  <a:lnTo>
                    <a:pt x="305" y="51"/>
                  </a:lnTo>
                  <a:lnTo>
                    <a:pt x="312" y="32"/>
                  </a:lnTo>
                  <a:lnTo>
                    <a:pt x="312" y="13"/>
                  </a:lnTo>
                  <a:lnTo>
                    <a:pt x="312" y="51"/>
                  </a:lnTo>
                  <a:lnTo>
                    <a:pt x="318" y="57"/>
                  </a:lnTo>
                  <a:lnTo>
                    <a:pt x="324" y="57"/>
                  </a:lnTo>
                  <a:lnTo>
                    <a:pt x="324" y="38"/>
                  </a:lnTo>
                  <a:lnTo>
                    <a:pt x="331" y="51"/>
                  </a:lnTo>
                  <a:lnTo>
                    <a:pt x="331" y="57"/>
                  </a:lnTo>
                  <a:lnTo>
                    <a:pt x="331" y="38"/>
                  </a:lnTo>
                  <a:lnTo>
                    <a:pt x="337" y="45"/>
                  </a:lnTo>
                  <a:lnTo>
                    <a:pt x="343" y="57"/>
                  </a:lnTo>
                  <a:lnTo>
                    <a:pt x="343" y="45"/>
                  </a:lnTo>
                  <a:lnTo>
                    <a:pt x="343" y="51"/>
                  </a:lnTo>
                  <a:lnTo>
                    <a:pt x="350" y="45"/>
                  </a:lnTo>
                  <a:lnTo>
                    <a:pt x="356" y="57"/>
                  </a:lnTo>
                  <a:lnTo>
                    <a:pt x="356" y="45"/>
                  </a:lnTo>
                  <a:lnTo>
                    <a:pt x="363" y="32"/>
                  </a:lnTo>
                  <a:lnTo>
                    <a:pt x="363" y="45"/>
                  </a:lnTo>
                  <a:lnTo>
                    <a:pt x="363" y="38"/>
                  </a:lnTo>
                  <a:lnTo>
                    <a:pt x="369" y="45"/>
                  </a:lnTo>
                  <a:lnTo>
                    <a:pt x="369" y="51"/>
                  </a:lnTo>
                  <a:lnTo>
                    <a:pt x="375" y="45"/>
                  </a:lnTo>
                  <a:lnTo>
                    <a:pt x="382" y="45"/>
                  </a:lnTo>
                  <a:lnTo>
                    <a:pt x="382" y="57"/>
                  </a:lnTo>
                  <a:lnTo>
                    <a:pt x="388" y="38"/>
                  </a:lnTo>
                  <a:lnTo>
                    <a:pt x="388" y="45"/>
                  </a:lnTo>
                  <a:lnTo>
                    <a:pt x="394" y="25"/>
                  </a:lnTo>
                  <a:lnTo>
                    <a:pt x="394" y="51"/>
                  </a:lnTo>
                  <a:lnTo>
                    <a:pt x="401" y="32"/>
                  </a:lnTo>
                  <a:lnTo>
                    <a:pt x="407" y="32"/>
                  </a:lnTo>
                  <a:lnTo>
                    <a:pt x="407" y="6"/>
                  </a:lnTo>
                  <a:lnTo>
                    <a:pt x="413" y="38"/>
                  </a:lnTo>
                  <a:lnTo>
                    <a:pt x="413" y="51"/>
                  </a:lnTo>
                  <a:lnTo>
                    <a:pt x="420" y="38"/>
                  </a:lnTo>
                  <a:lnTo>
                    <a:pt x="420" y="32"/>
                  </a:lnTo>
                  <a:lnTo>
                    <a:pt x="426" y="6"/>
                  </a:lnTo>
                  <a:lnTo>
                    <a:pt x="426" y="38"/>
                  </a:lnTo>
                  <a:lnTo>
                    <a:pt x="433" y="45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276" name="Freeform 165"/>
            <p:cNvSpPr>
              <a:spLocks noChangeAspect="1"/>
            </p:cNvSpPr>
            <p:nvPr/>
          </p:nvSpPr>
          <p:spPr bwMode="auto">
            <a:xfrm>
              <a:off x="3833" y="2043"/>
              <a:ext cx="432" cy="57"/>
            </a:xfrm>
            <a:custGeom>
              <a:avLst/>
              <a:gdLst>
                <a:gd name="T0" fmla="*/ 6 w 432"/>
                <a:gd name="T1" fmla="*/ 25 h 57"/>
                <a:gd name="T2" fmla="*/ 19 w 432"/>
                <a:gd name="T3" fmla="*/ 12 h 57"/>
                <a:gd name="T4" fmla="*/ 25 w 432"/>
                <a:gd name="T5" fmla="*/ 38 h 57"/>
                <a:gd name="T6" fmla="*/ 38 w 432"/>
                <a:gd name="T7" fmla="*/ 19 h 57"/>
                <a:gd name="T8" fmla="*/ 44 w 432"/>
                <a:gd name="T9" fmla="*/ 12 h 57"/>
                <a:gd name="T10" fmla="*/ 50 w 432"/>
                <a:gd name="T11" fmla="*/ 38 h 57"/>
                <a:gd name="T12" fmla="*/ 63 w 432"/>
                <a:gd name="T13" fmla="*/ 19 h 57"/>
                <a:gd name="T14" fmla="*/ 76 w 432"/>
                <a:gd name="T15" fmla="*/ 51 h 57"/>
                <a:gd name="T16" fmla="*/ 82 w 432"/>
                <a:gd name="T17" fmla="*/ 32 h 57"/>
                <a:gd name="T18" fmla="*/ 95 w 432"/>
                <a:gd name="T19" fmla="*/ 19 h 57"/>
                <a:gd name="T20" fmla="*/ 108 w 432"/>
                <a:gd name="T21" fmla="*/ 12 h 57"/>
                <a:gd name="T22" fmla="*/ 114 w 432"/>
                <a:gd name="T23" fmla="*/ 32 h 57"/>
                <a:gd name="T24" fmla="*/ 127 w 432"/>
                <a:gd name="T25" fmla="*/ 32 h 57"/>
                <a:gd name="T26" fmla="*/ 133 w 432"/>
                <a:gd name="T27" fmla="*/ 38 h 57"/>
                <a:gd name="T28" fmla="*/ 146 w 432"/>
                <a:gd name="T29" fmla="*/ 12 h 57"/>
                <a:gd name="T30" fmla="*/ 152 w 432"/>
                <a:gd name="T31" fmla="*/ 38 h 57"/>
                <a:gd name="T32" fmla="*/ 165 w 432"/>
                <a:gd name="T33" fmla="*/ 12 h 57"/>
                <a:gd name="T34" fmla="*/ 171 w 432"/>
                <a:gd name="T35" fmla="*/ 19 h 57"/>
                <a:gd name="T36" fmla="*/ 178 w 432"/>
                <a:gd name="T37" fmla="*/ 25 h 57"/>
                <a:gd name="T38" fmla="*/ 190 w 432"/>
                <a:gd name="T39" fmla="*/ 19 h 57"/>
                <a:gd name="T40" fmla="*/ 203 w 432"/>
                <a:gd name="T41" fmla="*/ 25 h 57"/>
                <a:gd name="T42" fmla="*/ 216 w 432"/>
                <a:gd name="T43" fmla="*/ 32 h 57"/>
                <a:gd name="T44" fmla="*/ 228 w 432"/>
                <a:gd name="T45" fmla="*/ 51 h 57"/>
                <a:gd name="T46" fmla="*/ 235 w 432"/>
                <a:gd name="T47" fmla="*/ 44 h 57"/>
                <a:gd name="T48" fmla="*/ 248 w 432"/>
                <a:gd name="T49" fmla="*/ 12 h 57"/>
                <a:gd name="T50" fmla="*/ 260 w 432"/>
                <a:gd name="T51" fmla="*/ 32 h 57"/>
                <a:gd name="T52" fmla="*/ 267 w 432"/>
                <a:gd name="T53" fmla="*/ 38 h 57"/>
                <a:gd name="T54" fmla="*/ 273 w 432"/>
                <a:gd name="T55" fmla="*/ 19 h 57"/>
                <a:gd name="T56" fmla="*/ 286 w 432"/>
                <a:gd name="T57" fmla="*/ 19 h 57"/>
                <a:gd name="T58" fmla="*/ 298 w 432"/>
                <a:gd name="T59" fmla="*/ 25 h 57"/>
                <a:gd name="T60" fmla="*/ 305 w 432"/>
                <a:gd name="T61" fmla="*/ 12 h 57"/>
                <a:gd name="T62" fmla="*/ 317 w 432"/>
                <a:gd name="T63" fmla="*/ 44 h 57"/>
                <a:gd name="T64" fmla="*/ 324 w 432"/>
                <a:gd name="T65" fmla="*/ 32 h 57"/>
                <a:gd name="T66" fmla="*/ 337 w 432"/>
                <a:gd name="T67" fmla="*/ 25 h 57"/>
                <a:gd name="T68" fmla="*/ 356 w 432"/>
                <a:gd name="T69" fmla="*/ 32 h 57"/>
                <a:gd name="T70" fmla="*/ 362 w 432"/>
                <a:gd name="T71" fmla="*/ 25 h 57"/>
                <a:gd name="T72" fmla="*/ 381 w 432"/>
                <a:gd name="T73" fmla="*/ 19 h 57"/>
                <a:gd name="T74" fmla="*/ 387 w 432"/>
                <a:gd name="T75" fmla="*/ 19 h 57"/>
                <a:gd name="T76" fmla="*/ 400 w 432"/>
                <a:gd name="T77" fmla="*/ 38 h 57"/>
                <a:gd name="T78" fmla="*/ 407 w 432"/>
                <a:gd name="T79" fmla="*/ 19 h 57"/>
                <a:gd name="T80" fmla="*/ 419 w 432"/>
                <a:gd name="T81" fmla="*/ 44 h 57"/>
                <a:gd name="T82" fmla="*/ 426 w 432"/>
                <a:gd name="T83" fmla="*/ 0 h 5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32"/>
                <a:gd name="T127" fmla="*/ 0 h 57"/>
                <a:gd name="T128" fmla="*/ 432 w 432"/>
                <a:gd name="T129" fmla="*/ 57 h 5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32" h="57">
                  <a:moveTo>
                    <a:pt x="0" y="32"/>
                  </a:moveTo>
                  <a:lnTo>
                    <a:pt x="0" y="38"/>
                  </a:lnTo>
                  <a:lnTo>
                    <a:pt x="6" y="25"/>
                  </a:lnTo>
                  <a:lnTo>
                    <a:pt x="12" y="32"/>
                  </a:lnTo>
                  <a:lnTo>
                    <a:pt x="12" y="38"/>
                  </a:lnTo>
                  <a:lnTo>
                    <a:pt x="19" y="12"/>
                  </a:lnTo>
                  <a:lnTo>
                    <a:pt x="19" y="6"/>
                  </a:lnTo>
                  <a:lnTo>
                    <a:pt x="25" y="32"/>
                  </a:lnTo>
                  <a:lnTo>
                    <a:pt x="25" y="38"/>
                  </a:lnTo>
                  <a:lnTo>
                    <a:pt x="31" y="32"/>
                  </a:lnTo>
                  <a:lnTo>
                    <a:pt x="31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44" y="0"/>
                  </a:lnTo>
                  <a:lnTo>
                    <a:pt x="44" y="12"/>
                  </a:lnTo>
                  <a:lnTo>
                    <a:pt x="50" y="32"/>
                  </a:lnTo>
                  <a:lnTo>
                    <a:pt x="50" y="12"/>
                  </a:lnTo>
                  <a:lnTo>
                    <a:pt x="50" y="38"/>
                  </a:lnTo>
                  <a:lnTo>
                    <a:pt x="57" y="44"/>
                  </a:lnTo>
                  <a:lnTo>
                    <a:pt x="63" y="57"/>
                  </a:lnTo>
                  <a:lnTo>
                    <a:pt x="63" y="19"/>
                  </a:lnTo>
                  <a:lnTo>
                    <a:pt x="76" y="25"/>
                  </a:lnTo>
                  <a:lnTo>
                    <a:pt x="69" y="25"/>
                  </a:lnTo>
                  <a:lnTo>
                    <a:pt x="76" y="51"/>
                  </a:lnTo>
                  <a:lnTo>
                    <a:pt x="82" y="44"/>
                  </a:lnTo>
                  <a:lnTo>
                    <a:pt x="82" y="57"/>
                  </a:lnTo>
                  <a:lnTo>
                    <a:pt x="82" y="32"/>
                  </a:lnTo>
                  <a:lnTo>
                    <a:pt x="89" y="12"/>
                  </a:lnTo>
                  <a:lnTo>
                    <a:pt x="95" y="0"/>
                  </a:lnTo>
                  <a:lnTo>
                    <a:pt x="95" y="19"/>
                  </a:lnTo>
                  <a:lnTo>
                    <a:pt x="101" y="0"/>
                  </a:lnTo>
                  <a:lnTo>
                    <a:pt x="101" y="19"/>
                  </a:lnTo>
                  <a:lnTo>
                    <a:pt x="108" y="12"/>
                  </a:lnTo>
                  <a:lnTo>
                    <a:pt x="108" y="19"/>
                  </a:lnTo>
                  <a:lnTo>
                    <a:pt x="114" y="38"/>
                  </a:lnTo>
                  <a:lnTo>
                    <a:pt x="114" y="32"/>
                  </a:lnTo>
                  <a:lnTo>
                    <a:pt x="120" y="25"/>
                  </a:lnTo>
                  <a:lnTo>
                    <a:pt x="120" y="44"/>
                  </a:lnTo>
                  <a:lnTo>
                    <a:pt x="127" y="32"/>
                  </a:lnTo>
                  <a:lnTo>
                    <a:pt x="127" y="19"/>
                  </a:lnTo>
                  <a:lnTo>
                    <a:pt x="133" y="32"/>
                  </a:lnTo>
                  <a:lnTo>
                    <a:pt x="133" y="38"/>
                  </a:lnTo>
                  <a:lnTo>
                    <a:pt x="133" y="19"/>
                  </a:lnTo>
                  <a:lnTo>
                    <a:pt x="139" y="25"/>
                  </a:lnTo>
                  <a:lnTo>
                    <a:pt x="146" y="12"/>
                  </a:lnTo>
                  <a:lnTo>
                    <a:pt x="146" y="19"/>
                  </a:lnTo>
                  <a:lnTo>
                    <a:pt x="152" y="0"/>
                  </a:lnTo>
                  <a:lnTo>
                    <a:pt x="152" y="38"/>
                  </a:lnTo>
                  <a:lnTo>
                    <a:pt x="158" y="19"/>
                  </a:lnTo>
                  <a:lnTo>
                    <a:pt x="158" y="6"/>
                  </a:lnTo>
                  <a:lnTo>
                    <a:pt x="165" y="12"/>
                  </a:lnTo>
                  <a:lnTo>
                    <a:pt x="165" y="19"/>
                  </a:lnTo>
                  <a:lnTo>
                    <a:pt x="165" y="12"/>
                  </a:lnTo>
                  <a:lnTo>
                    <a:pt x="171" y="19"/>
                  </a:lnTo>
                  <a:lnTo>
                    <a:pt x="171" y="25"/>
                  </a:lnTo>
                  <a:lnTo>
                    <a:pt x="178" y="12"/>
                  </a:lnTo>
                  <a:lnTo>
                    <a:pt x="178" y="25"/>
                  </a:lnTo>
                  <a:lnTo>
                    <a:pt x="184" y="44"/>
                  </a:lnTo>
                  <a:lnTo>
                    <a:pt x="184" y="32"/>
                  </a:lnTo>
                  <a:lnTo>
                    <a:pt x="190" y="19"/>
                  </a:lnTo>
                  <a:lnTo>
                    <a:pt x="190" y="25"/>
                  </a:lnTo>
                  <a:lnTo>
                    <a:pt x="197" y="32"/>
                  </a:lnTo>
                  <a:lnTo>
                    <a:pt x="203" y="25"/>
                  </a:lnTo>
                  <a:lnTo>
                    <a:pt x="203" y="51"/>
                  </a:lnTo>
                  <a:lnTo>
                    <a:pt x="209" y="38"/>
                  </a:lnTo>
                  <a:lnTo>
                    <a:pt x="216" y="32"/>
                  </a:lnTo>
                  <a:lnTo>
                    <a:pt x="222" y="25"/>
                  </a:lnTo>
                  <a:lnTo>
                    <a:pt x="228" y="25"/>
                  </a:lnTo>
                  <a:lnTo>
                    <a:pt x="228" y="51"/>
                  </a:lnTo>
                  <a:lnTo>
                    <a:pt x="235" y="38"/>
                  </a:lnTo>
                  <a:lnTo>
                    <a:pt x="235" y="25"/>
                  </a:lnTo>
                  <a:lnTo>
                    <a:pt x="235" y="44"/>
                  </a:lnTo>
                  <a:lnTo>
                    <a:pt x="241" y="38"/>
                  </a:lnTo>
                  <a:lnTo>
                    <a:pt x="241" y="6"/>
                  </a:lnTo>
                  <a:lnTo>
                    <a:pt x="248" y="12"/>
                  </a:lnTo>
                  <a:lnTo>
                    <a:pt x="248" y="25"/>
                  </a:lnTo>
                  <a:lnTo>
                    <a:pt x="254" y="19"/>
                  </a:lnTo>
                  <a:lnTo>
                    <a:pt x="260" y="32"/>
                  </a:lnTo>
                  <a:lnTo>
                    <a:pt x="260" y="38"/>
                  </a:lnTo>
                  <a:lnTo>
                    <a:pt x="267" y="44"/>
                  </a:lnTo>
                  <a:lnTo>
                    <a:pt x="267" y="38"/>
                  </a:lnTo>
                  <a:lnTo>
                    <a:pt x="273" y="19"/>
                  </a:lnTo>
                  <a:lnTo>
                    <a:pt x="273" y="25"/>
                  </a:lnTo>
                  <a:lnTo>
                    <a:pt x="273" y="19"/>
                  </a:lnTo>
                  <a:lnTo>
                    <a:pt x="279" y="19"/>
                  </a:lnTo>
                  <a:lnTo>
                    <a:pt x="279" y="32"/>
                  </a:lnTo>
                  <a:lnTo>
                    <a:pt x="286" y="19"/>
                  </a:lnTo>
                  <a:lnTo>
                    <a:pt x="286" y="44"/>
                  </a:lnTo>
                  <a:lnTo>
                    <a:pt x="292" y="38"/>
                  </a:lnTo>
                  <a:lnTo>
                    <a:pt x="298" y="25"/>
                  </a:lnTo>
                  <a:lnTo>
                    <a:pt x="298" y="12"/>
                  </a:lnTo>
                  <a:lnTo>
                    <a:pt x="305" y="32"/>
                  </a:lnTo>
                  <a:lnTo>
                    <a:pt x="305" y="12"/>
                  </a:lnTo>
                  <a:lnTo>
                    <a:pt x="311" y="32"/>
                  </a:lnTo>
                  <a:lnTo>
                    <a:pt x="317" y="38"/>
                  </a:lnTo>
                  <a:lnTo>
                    <a:pt x="317" y="44"/>
                  </a:lnTo>
                  <a:lnTo>
                    <a:pt x="324" y="25"/>
                  </a:lnTo>
                  <a:lnTo>
                    <a:pt x="324" y="38"/>
                  </a:lnTo>
                  <a:lnTo>
                    <a:pt x="324" y="32"/>
                  </a:lnTo>
                  <a:lnTo>
                    <a:pt x="337" y="25"/>
                  </a:lnTo>
                  <a:lnTo>
                    <a:pt x="337" y="32"/>
                  </a:lnTo>
                  <a:lnTo>
                    <a:pt x="337" y="25"/>
                  </a:lnTo>
                  <a:lnTo>
                    <a:pt x="343" y="44"/>
                  </a:lnTo>
                  <a:lnTo>
                    <a:pt x="349" y="38"/>
                  </a:lnTo>
                  <a:lnTo>
                    <a:pt x="356" y="32"/>
                  </a:lnTo>
                  <a:lnTo>
                    <a:pt x="356" y="51"/>
                  </a:lnTo>
                  <a:lnTo>
                    <a:pt x="362" y="38"/>
                  </a:lnTo>
                  <a:lnTo>
                    <a:pt x="362" y="25"/>
                  </a:lnTo>
                  <a:lnTo>
                    <a:pt x="368" y="44"/>
                  </a:lnTo>
                  <a:lnTo>
                    <a:pt x="381" y="44"/>
                  </a:lnTo>
                  <a:lnTo>
                    <a:pt x="381" y="19"/>
                  </a:lnTo>
                  <a:lnTo>
                    <a:pt x="387" y="12"/>
                  </a:lnTo>
                  <a:lnTo>
                    <a:pt x="387" y="25"/>
                  </a:lnTo>
                  <a:lnTo>
                    <a:pt x="387" y="19"/>
                  </a:lnTo>
                  <a:lnTo>
                    <a:pt x="394" y="25"/>
                  </a:lnTo>
                  <a:lnTo>
                    <a:pt x="394" y="32"/>
                  </a:lnTo>
                  <a:lnTo>
                    <a:pt x="400" y="38"/>
                  </a:lnTo>
                  <a:lnTo>
                    <a:pt x="400" y="25"/>
                  </a:lnTo>
                  <a:lnTo>
                    <a:pt x="407" y="32"/>
                  </a:lnTo>
                  <a:lnTo>
                    <a:pt x="407" y="19"/>
                  </a:lnTo>
                  <a:lnTo>
                    <a:pt x="413" y="19"/>
                  </a:lnTo>
                  <a:lnTo>
                    <a:pt x="413" y="38"/>
                  </a:lnTo>
                  <a:lnTo>
                    <a:pt x="419" y="44"/>
                  </a:lnTo>
                  <a:lnTo>
                    <a:pt x="419" y="25"/>
                  </a:lnTo>
                  <a:lnTo>
                    <a:pt x="426" y="19"/>
                  </a:lnTo>
                  <a:lnTo>
                    <a:pt x="426" y="0"/>
                  </a:lnTo>
                  <a:lnTo>
                    <a:pt x="432" y="6"/>
                  </a:lnTo>
                  <a:lnTo>
                    <a:pt x="432" y="32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277" name="Freeform 166"/>
            <p:cNvSpPr>
              <a:spLocks noChangeAspect="1"/>
            </p:cNvSpPr>
            <p:nvPr/>
          </p:nvSpPr>
          <p:spPr bwMode="auto">
            <a:xfrm>
              <a:off x="4265" y="2036"/>
              <a:ext cx="452" cy="77"/>
            </a:xfrm>
            <a:custGeom>
              <a:avLst/>
              <a:gdLst>
                <a:gd name="T0" fmla="*/ 13 w 452"/>
                <a:gd name="T1" fmla="*/ 32 h 77"/>
                <a:gd name="T2" fmla="*/ 32 w 452"/>
                <a:gd name="T3" fmla="*/ 45 h 77"/>
                <a:gd name="T4" fmla="*/ 44 w 452"/>
                <a:gd name="T5" fmla="*/ 39 h 77"/>
                <a:gd name="T6" fmla="*/ 51 w 452"/>
                <a:gd name="T7" fmla="*/ 39 h 77"/>
                <a:gd name="T8" fmla="*/ 64 w 452"/>
                <a:gd name="T9" fmla="*/ 45 h 77"/>
                <a:gd name="T10" fmla="*/ 70 w 452"/>
                <a:gd name="T11" fmla="*/ 32 h 77"/>
                <a:gd name="T12" fmla="*/ 83 w 452"/>
                <a:gd name="T13" fmla="*/ 45 h 77"/>
                <a:gd name="T14" fmla="*/ 95 w 452"/>
                <a:gd name="T15" fmla="*/ 45 h 77"/>
                <a:gd name="T16" fmla="*/ 108 w 452"/>
                <a:gd name="T17" fmla="*/ 39 h 77"/>
                <a:gd name="T18" fmla="*/ 114 w 452"/>
                <a:gd name="T19" fmla="*/ 39 h 77"/>
                <a:gd name="T20" fmla="*/ 127 w 452"/>
                <a:gd name="T21" fmla="*/ 39 h 77"/>
                <a:gd name="T22" fmla="*/ 140 w 452"/>
                <a:gd name="T23" fmla="*/ 51 h 77"/>
                <a:gd name="T24" fmla="*/ 146 w 452"/>
                <a:gd name="T25" fmla="*/ 32 h 77"/>
                <a:gd name="T26" fmla="*/ 153 w 452"/>
                <a:gd name="T27" fmla="*/ 39 h 77"/>
                <a:gd name="T28" fmla="*/ 165 w 452"/>
                <a:gd name="T29" fmla="*/ 39 h 77"/>
                <a:gd name="T30" fmla="*/ 172 w 452"/>
                <a:gd name="T31" fmla="*/ 26 h 77"/>
                <a:gd name="T32" fmla="*/ 191 w 452"/>
                <a:gd name="T33" fmla="*/ 39 h 77"/>
                <a:gd name="T34" fmla="*/ 203 w 452"/>
                <a:gd name="T35" fmla="*/ 39 h 77"/>
                <a:gd name="T36" fmla="*/ 210 w 452"/>
                <a:gd name="T37" fmla="*/ 7 h 77"/>
                <a:gd name="T38" fmla="*/ 223 w 452"/>
                <a:gd name="T39" fmla="*/ 26 h 77"/>
                <a:gd name="T40" fmla="*/ 229 w 452"/>
                <a:gd name="T41" fmla="*/ 13 h 77"/>
                <a:gd name="T42" fmla="*/ 235 w 452"/>
                <a:gd name="T43" fmla="*/ 45 h 77"/>
                <a:gd name="T44" fmla="*/ 248 w 452"/>
                <a:gd name="T45" fmla="*/ 26 h 77"/>
                <a:gd name="T46" fmla="*/ 254 w 452"/>
                <a:gd name="T47" fmla="*/ 13 h 77"/>
                <a:gd name="T48" fmla="*/ 267 w 452"/>
                <a:gd name="T49" fmla="*/ 32 h 77"/>
                <a:gd name="T50" fmla="*/ 280 w 452"/>
                <a:gd name="T51" fmla="*/ 32 h 77"/>
                <a:gd name="T52" fmla="*/ 293 w 452"/>
                <a:gd name="T53" fmla="*/ 32 h 77"/>
                <a:gd name="T54" fmla="*/ 305 w 452"/>
                <a:gd name="T55" fmla="*/ 19 h 77"/>
                <a:gd name="T56" fmla="*/ 312 w 452"/>
                <a:gd name="T57" fmla="*/ 32 h 77"/>
                <a:gd name="T58" fmla="*/ 324 w 452"/>
                <a:gd name="T59" fmla="*/ 51 h 77"/>
                <a:gd name="T60" fmla="*/ 331 w 452"/>
                <a:gd name="T61" fmla="*/ 58 h 77"/>
                <a:gd name="T62" fmla="*/ 343 w 452"/>
                <a:gd name="T63" fmla="*/ 45 h 77"/>
                <a:gd name="T64" fmla="*/ 362 w 452"/>
                <a:gd name="T65" fmla="*/ 45 h 77"/>
                <a:gd name="T66" fmla="*/ 369 w 452"/>
                <a:gd name="T67" fmla="*/ 32 h 77"/>
                <a:gd name="T68" fmla="*/ 375 w 452"/>
                <a:gd name="T69" fmla="*/ 70 h 77"/>
                <a:gd name="T70" fmla="*/ 388 w 452"/>
                <a:gd name="T71" fmla="*/ 51 h 77"/>
                <a:gd name="T72" fmla="*/ 401 w 452"/>
                <a:gd name="T73" fmla="*/ 58 h 77"/>
                <a:gd name="T74" fmla="*/ 407 w 452"/>
                <a:gd name="T75" fmla="*/ 32 h 77"/>
                <a:gd name="T76" fmla="*/ 420 w 452"/>
                <a:gd name="T77" fmla="*/ 45 h 77"/>
                <a:gd name="T78" fmla="*/ 426 w 452"/>
                <a:gd name="T79" fmla="*/ 58 h 77"/>
                <a:gd name="T80" fmla="*/ 439 w 452"/>
                <a:gd name="T81" fmla="*/ 45 h 77"/>
                <a:gd name="T82" fmla="*/ 445 w 452"/>
                <a:gd name="T83" fmla="*/ 32 h 7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2"/>
                <a:gd name="T127" fmla="*/ 0 h 77"/>
                <a:gd name="T128" fmla="*/ 452 w 452"/>
                <a:gd name="T129" fmla="*/ 77 h 7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2" h="77">
                  <a:moveTo>
                    <a:pt x="0" y="39"/>
                  </a:moveTo>
                  <a:lnTo>
                    <a:pt x="13" y="39"/>
                  </a:lnTo>
                  <a:lnTo>
                    <a:pt x="13" y="32"/>
                  </a:lnTo>
                  <a:lnTo>
                    <a:pt x="19" y="19"/>
                  </a:lnTo>
                  <a:lnTo>
                    <a:pt x="19" y="45"/>
                  </a:lnTo>
                  <a:lnTo>
                    <a:pt x="32" y="45"/>
                  </a:lnTo>
                  <a:lnTo>
                    <a:pt x="32" y="32"/>
                  </a:lnTo>
                  <a:lnTo>
                    <a:pt x="38" y="51"/>
                  </a:lnTo>
                  <a:lnTo>
                    <a:pt x="44" y="39"/>
                  </a:lnTo>
                  <a:lnTo>
                    <a:pt x="44" y="32"/>
                  </a:lnTo>
                  <a:lnTo>
                    <a:pt x="51" y="45"/>
                  </a:lnTo>
                  <a:lnTo>
                    <a:pt x="51" y="39"/>
                  </a:lnTo>
                  <a:lnTo>
                    <a:pt x="57" y="0"/>
                  </a:lnTo>
                  <a:lnTo>
                    <a:pt x="57" y="39"/>
                  </a:lnTo>
                  <a:lnTo>
                    <a:pt x="64" y="45"/>
                  </a:lnTo>
                  <a:lnTo>
                    <a:pt x="64" y="39"/>
                  </a:lnTo>
                  <a:lnTo>
                    <a:pt x="70" y="45"/>
                  </a:lnTo>
                  <a:lnTo>
                    <a:pt x="70" y="32"/>
                  </a:lnTo>
                  <a:lnTo>
                    <a:pt x="83" y="32"/>
                  </a:lnTo>
                  <a:lnTo>
                    <a:pt x="76" y="32"/>
                  </a:lnTo>
                  <a:lnTo>
                    <a:pt x="83" y="45"/>
                  </a:lnTo>
                  <a:lnTo>
                    <a:pt x="89" y="51"/>
                  </a:lnTo>
                  <a:lnTo>
                    <a:pt x="89" y="39"/>
                  </a:lnTo>
                  <a:lnTo>
                    <a:pt x="95" y="45"/>
                  </a:lnTo>
                  <a:lnTo>
                    <a:pt x="102" y="39"/>
                  </a:lnTo>
                  <a:lnTo>
                    <a:pt x="108" y="45"/>
                  </a:lnTo>
                  <a:lnTo>
                    <a:pt x="108" y="39"/>
                  </a:lnTo>
                  <a:lnTo>
                    <a:pt x="108" y="45"/>
                  </a:lnTo>
                  <a:lnTo>
                    <a:pt x="114" y="51"/>
                  </a:lnTo>
                  <a:lnTo>
                    <a:pt x="114" y="39"/>
                  </a:lnTo>
                  <a:lnTo>
                    <a:pt x="121" y="32"/>
                  </a:lnTo>
                  <a:lnTo>
                    <a:pt x="127" y="51"/>
                  </a:lnTo>
                  <a:lnTo>
                    <a:pt x="127" y="39"/>
                  </a:lnTo>
                  <a:lnTo>
                    <a:pt x="134" y="45"/>
                  </a:lnTo>
                  <a:lnTo>
                    <a:pt x="134" y="39"/>
                  </a:lnTo>
                  <a:lnTo>
                    <a:pt x="140" y="51"/>
                  </a:lnTo>
                  <a:lnTo>
                    <a:pt x="140" y="39"/>
                  </a:lnTo>
                  <a:lnTo>
                    <a:pt x="146" y="26"/>
                  </a:lnTo>
                  <a:lnTo>
                    <a:pt x="146" y="32"/>
                  </a:lnTo>
                  <a:lnTo>
                    <a:pt x="146" y="26"/>
                  </a:lnTo>
                  <a:lnTo>
                    <a:pt x="153" y="32"/>
                  </a:lnTo>
                  <a:lnTo>
                    <a:pt x="153" y="39"/>
                  </a:lnTo>
                  <a:lnTo>
                    <a:pt x="159" y="19"/>
                  </a:lnTo>
                  <a:lnTo>
                    <a:pt x="159" y="45"/>
                  </a:lnTo>
                  <a:lnTo>
                    <a:pt x="165" y="39"/>
                  </a:lnTo>
                  <a:lnTo>
                    <a:pt x="165" y="26"/>
                  </a:lnTo>
                  <a:lnTo>
                    <a:pt x="178" y="26"/>
                  </a:lnTo>
                  <a:lnTo>
                    <a:pt x="172" y="26"/>
                  </a:lnTo>
                  <a:lnTo>
                    <a:pt x="178" y="26"/>
                  </a:lnTo>
                  <a:lnTo>
                    <a:pt x="184" y="32"/>
                  </a:lnTo>
                  <a:lnTo>
                    <a:pt x="191" y="39"/>
                  </a:lnTo>
                  <a:lnTo>
                    <a:pt x="191" y="51"/>
                  </a:lnTo>
                  <a:lnTo>
                    <a:pt x="197" y="45"/>
                  </a:lnTo>
                  <a:lnTo>
                    <a:pt x="203" y="39"/>
                  </a:lnTo>
                  <a:lnTo>
                    <a:pt x="203" y="32"/>
                  </a:lnTo>
                  <a:lnTo>
                    <a:pt x="210" y="19"/>
                  </a:lnTo>
                  <a:lnTo>
                    <a:pt x="210" y="7"/>
                  </a:lnTo>
                  <a:lnTo>
                    <a:pt x="216" y="45"/>
                  </a:lnTo>
                  <a:lnTo>
                    <a:pt x="216" y="13"/>
                  </a:lnTo>
                  <a:lnTo>
                    <a:pt x="223" y="26"/>
                  </a:lnTo>
                  <a:lnTo>
                    <a:pt x="223" y="39"/>
                  </a:lnTo>
                  <a:lnTo>
                    <a:pt x="229" y="19"/>
                  </a:lnTo>
                  <a:lnTo>
                    <a:pt x="229" y="13"/>
                  </a:lnTo>
                  <a:lnTo>
                    <a:pt x="229" y="32"/>
                  </a:lnTo>
                  <a:lnTo>
                    <a:pt x="242" y="45"/>
                  </a:lnTo>
                  <a:lnTo>
                    <a:pt x="235" y="45"/>
                  </a:lnTo>
                  <a:lnTo>
                    <a:pt x="242" y="39"/>
                  </a:lnTo>
                  <a:lnTo>
                    <a:pt x="248" y="32"/>
                  </a:lnTo>
                  <a:lnTo>
                    <a:pt x="248" y="26"/>
                  </a:lnTo>
                  <a:lnTo>
                    <a:pt x="248" y="32"/>
                  </a:lnTo>
                  <a:lnTo>
                    <a:pt x="254" y="19"/>
                  </a:lnTo>
                  <a:lnTo>
                    <a:pt x="254" y="13"/>
                  </a:lnTo>
                  <a:lnTo>
                    <a:pt x="261" y="45"/>
                  </a:lnTo>
                  <a:lnTo>
                    <a:pt x="261" y="39"/>
                  </a:lnTo>
                  <a:lnTo>
                    <a:pt x="267" y="32"/>
                  </a:lnTo>
                  <a:lnTo>
                    <a:pt x="267" y="45"/>
                  </a:lnTo>
                  <a:lnTo>
                    <a:pt x="273" y="39"/>
                  </a:lnTo>
                  <a:lnTo>
                    <a:pt x="280" y="32"/>
                  </a:lnTo>
                  <a:lnTo>
                    <a:pt x="280" y="39"/>
                  </a:lnTo>
                  <a:lnTo>
                    <a:pt x="286" y="26"/>
                  </a:lnTo>
                  <a:lnTo>
                    <a:pt x="293" y="32"/>
                  </a:lnTo>
                  <a:lnTo>
                    <a:pt x="299" y="39"/>
                  </a:lnTo>
                  <a:lnTo>
                    <a:pt x="299" y="32"/>
                  </a:lnTo>
                  <a:lnTo>
                    <a:pt x="305" y="19"/>
                  </a:lnTo>
                  <a:lnTo>
                    <a:pt x="305" y="32"/>
                  </a:lnTo>
                  <a:lnTo>
                    <a:pt x="312" y="39"/>
                  </a:lnTo>
                  <a:lnTo>
                    <a:pt x="312" y="32"/>
                  </a:lnTo>
                  <a:lnTo>
                    <a:pt x="318" y="39"/>
                  </a:lnTo>
                  <a:lnTo>
                    <a:pt x="318" y="51"/>
                  </a:lnTo>
                  <a:lnTo>
                    <a:pt x="324" y="51"/>
                  </a:lnTo>
                  <a:lnTo>
                    <a:pt x="324" y="39"/>
                  </a:lnTo>
                  <a:lnTo>
                    <a:pt x="331" y="51"/>
                  </a:lnTo>
                  <a:lnTo>
                    <a:pt x="331" y="58"/>
                  </a:lnTo>
                  <a:lnTo>
                    <a:pt x="331" y="51"/>
                  </a:lnTo>
                  <a:lnTo>
                    <a:pt x="337" y="45"/>
                  </a:lnTo>
                  <a:lnTo>
                    <a:pt x="343" y="45"/>
                  </a:lnTo>
                  <a:lnTo>
                    <a:pt x="350" y="58"/>
                  </a:lnTo>
                  <a:lnTo>
                    <a:pt x="350" y="45"/>
                  </a:lnTo>
                  <a:lnTo>
                    <a:pt x="362" y="45"/>
                  </a:lnTo>
                  <a:lnTo>
                    <a:pt x="356" y="45"/>
                  </a:lnTo>
                  <a:lnTo>
                    <a:pt x="362" y="58"/>
                  </a:lnTo>
                  <a:lnTo>
                    <a:pt x="369" y="32"/>
                  </a:lnTo>
                  <a:lnTo>
                    <a:pt x="369" y="45"/>
                  </a:lnTo>
                  <a:lnTo>
                    <a:pt x="375" y="64"/>
                  </a:lnTo>
                  <a:lnTo>
                    <a:pt x="375" y="70"/>
                  </a:lnTo>
                  <a:lnTo>
                    <a:pt x="382" y="51"/>
                  </a:lnTo>
                  <a:lnTo>
                    <a:pt x="382" y="58"/>
                  </a:lnTo>
                  <a:lnTo>
                    <a:pt x="388" y="51"/>
                  </a:lnTo>
                  <a:lnTo>
                    <a:pt x="388" y="45"/>
                  </a:lnTo>
                  <a:lnTo>
                    <a:pt x="394" y="32"/>
                  </a:lnTo>
                  <a:lnTo>
                    <a:pt x="401" y="58"/>
                  </a:lnTo>
                  <a:lnTo>
                    <a:pt x="401" y="70"/>
                  </a:lnTo>
                  <a:lnTo>
                    <a:pt x="407" y="77"/>
                  </a:lnTo>
                  <a:lnTo>
                    <a:pt x="407" y="32"/>
                  </a:lnTo>
                  <a:lnTo>
                    <a:pt x="413" y="58"/>
                  </a:lnTo>
                  <a:lnTo>
                    <a:pt x="420" y="39"/>
                  </a:lnTo>
                  <a:lnTo>
                    <a:pt x="420" y="45"/>
                  </a:lnTo>
                  <a:lnTo>
                    <a:pt x="420" y="39"/>
                  </a:lnTo>
                  <a:lnTo>
                    <a:pt x="426" y="39"/>
                  </a:lnTo>
                  <a:lnTo>
                    <a:pt x="426" y="58"/>
                  </a:lnTo>
                  <a:lnTo>
                    <a:pt x="432" y="39"/>
                  </a:lnTo>
                  <a:lnTo>
                    <a:pt x="432" y="32"/>
                  </a:lnTo>
                  <a:lnTo>
                    <a:pt x="439" y="45"/>
                  </a:lnTo>
                  <a:lnTo>
                    <a:pt x="439" y="51"/>
                  </a:lnTo>
                  <a:lnTo>
                    <a:pt x="445" y="39"/>
                  </a:lnTo>
                  <a:lnTo>
                    <a:pt x="445" y="32"/>
                  </a:lnTo>
                  <a:lnTo>
                    <a:pt x="452" y="39"/>
                  </a:lnTo>
                  <a:lnTo>
                    <a:pt x="452" y="13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278" name="Freeform 167"/>
            <p:cNvSpPr>
              <a:spLocks noChangeAspect="1"/>
            </p:cNvSpPr>
            <p:nvPr/>
          </p:nvSpPr>
          <p:spPr bwMode="auto">
            <a:xfrm>
              <a:off x="4717" y="2036"/>
              <a:ext cx="438" cy="64"/>
            </a:xfrm>
            <a:custGeom>
              <a:avLst/>
              <a:gdLst>
                <a:gd name="T0" fmla="*/ 6 w 438"/>
                <a:gd name="T1" fmla="*/ 39 h 64"/>
                <a:gd name="T2" fmla="*/ 19 w 438"/>
                <a:gd name="T3" fmla="*/ 39 h 64"/>
                <a:gd name="T4" fmla="*/ 25 w 438"/>
                <a:gd name="T5" fmla="*/ 51 h 64"/>
                <a:gd name="T6" fmla="*/ 38 w 438"/>
                <a:gd name="T7" fmla="*/ 7 h 64"/>
                <a:gd name="T8" fmla="*/ 44 w 438"/>
                <a:gd name="T9" fmla="*/ 26 h 64"/>
                <a:gd name="T10" fmla="*/ 57 w 438"/>
                <a:gd name="T11" fmla="*/ 7 h 64"/>
                <a:gd name="T12" fmla="*/ 63 w 438"/>
                <a:gd name="T13" fmla="*/ 32 h 64"/>
                <a:gd name="T14" fmla="*/ 76 w 438"/>
                <a:gd name="T15" fmla="*/ 19 h 64"/>
                <a:gd name="T16" fmla="*/ 89 w 438"/>
                <a:gd name="T17" fmla="*/ 26 h 64"/>
                <a:gd name="T18" fmla="*/ 101 w 438"/>
                <a:gd name="T19" fmla="*/ 7 h 64"/>
                <a:gd name="T20" fmla="*/ 114 w 438"/>
                <a:gd name="T21" fmla="*/ 45 h 64"/>
                <a:gd name="T22" fmla="*/ 120 w 438"/>
                <a:gd name="T23" fmla="*/ 26 h 64"/>
                <a:gd name="T24" fmla="*/ 133 w 438"/>
                <a:gd name="T25" fmla="*/ 51 h 64"/>
                <a:gd name="T26" fmla="*/ 146 w 438"/>
                <a:gd name="T27" fmla="*/ 26 h 64"/>
                <a:gd name="T28" fmla="*/ 159 w 438"/>
                <a:gd name="T29" fmla="*/ 51 h 64"/>
                <a:gd name="T30" fmla="*/ 178 w 438"/>
                <a:gd name="T31" fmla="*/ 39 h 64"/>
                <a:gd name="T32" fmla="*/ 190 w 438"/>
                <a:gd name="T33" fmla="*/ 51 h 64"/>
                <a:gd name="T34" fmla="*/ 203 w 438"/>
                <a:gd name="T35" fmla="*/ 32 h 64"/>
                <a:gd name="T36" fmla="*/ 209 w 438"/>
                <a:gd name="T37" fmla="*/ 39 h 64"/>
                <a:gd name="T38" fmla="*/ 222 w 438"/>
                <a:gd name="T39" fmla="*/ 13 h 64"/>
                <a:gd name="T40" fmla="*/ 235 w 438"/>
                <a:gd name="T41" fmla="*/ 32 h 64"/>
                <a:gd name="T42" fmla="*/ 248 w 438"/>
                <a:gd name="T43" fmla="*/ 39 h 64"/>
                <a:gd name="T44" fmla="*/ 267 w 438"/>
                <a:gd name="T45" fmla="*/ 45 h 64"/>
                <a:gd name="T46" fmla="*/ 273 w 438"/>
                <a:gd name="T47" fmla="*/ 26 h 64"/>
                <a:gd name="T48" fmla="*/ 279 w 438"/>
                <a:gd name="T49" fmla="*/ 39 h 64"/>
                <a:gd name="T50" fmla="*/ 286 w 438"/>
                <a:gd name="T51" fmla="*/ 45 h 64"/>
                <a:gd name="T52" fmla="*/ 292 w 438"/>
                <a:gd name="T53" fmla="*/ 32 h 64"/>
                <a:gd name="T54" fmla="*/ 305 w 438"/>
                <a:gd name="T55" fmla="*/ 51 h 64"/>
                <a:gd name="T56" fmla="*/ 311 w 438"/>
                <a:gd name="T57" fmla="*/ 39 h 64"/>
                <a:gd name="T58" fmla="*/ 324 w 438"/>
                <a:gd name="T59" fmla="*/ 26 h 64"/>
                <a:gd name="T60" fmla="*/ 330 w 438"/>
                <a:gd name="T61" fmla="*/ 26 h 64"/>
                <a:gd name="T62" fmla="*/ 343 w 438"/>
                <a:gd name="T63" fmla="*/ 51 h 64"/>
                <a:gd name="T64" fmla="*/ 349 w 438"/>
                <a:gd name="T65" fmla="*/ 64 h 64"/>
                <a:gd name="T66" fmla="*/ 356 w 438"/>
                <a:gd name="T67" fmla="*/ 58 h 64"/>
                <a:gd name="T68" fmla="*/ 368 w 438"/>
                <a:gd name="T69" fmla="*/ 39 h 64"/>
                <a:gd name="T70" fmla="*/ 375 w 438"/>
                <a:gd name="T71" fmla="*/ 39 h 64"/>
                <a:gd name="T72" fmla="*/ 381 w 438"/>
                <a:gd name="T73" fmla="*/ 51 h 64"/>
                <a:gd name="T74" fmla="*/ 394 w 438"/>
                <a:gd name="T75" fmla="*/ 45 h 64"/>
                <a:gd name="T76" fmla="*/ 400 w 438"/>
                <a:gd name="T77" fmla="*/ 39 h 64"/>
                <a:gd name="T78" fmla="*/ 413 w 438"/>
                <a:gd name="T79" fmla="*/ 45 h 64"/>
                <a:gd name="T80" fmla="*/ 426 w 438"/>
                <a:gd name="T81" fmla="*/ 26 h 64"/>
                <a:gd name="T82" fmla="*/ 432 w 438"/>
                <a:gd name="T83" fmla="*/ 0 h 6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38"/>
                <a:gd name="T127" fmla="*/ 0 h 64"/>
                <a:gd name="T128" fmla="*/ 438 w 438"/>
                <a:gd name="T129" fmla="*/ 64 h 6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38" h="64">
                  <a:moveTo>
                    <a:pt x="0" y="13"/>
                  </a:moveTo>
                  <a:lnTo>
                    <a:pt x="6" y="19"/>
                  </a:lnTo>
                  <a:lnTo>
                    <a:pt x="6" y="39"/>
                  </a:lnTo>
                  <a:lnTo>
                    <a:pt x="12" y="32"/>
                  </a:lnTo>
                  <a:lnTo>
                    <a:pt x="12" y="26"/>
                  </a:lnTo>
                  <a:lnTo>
                    <a:pt x="19" y="39"/>
                  </a:lnTo>
                  <a:lnTo>
                    <a:pt x="19" y="32"/>
                  </a:lnTo>
                  <a:lnTo>
                    <a:pt x="25" y="39"/>
                  </a:lnTo>
                  <a:lnTo>
                    <a:pt x="25" y="51"/>
                  </a:lnTo>
                  <a:lnTo>
                    <a:pt x="31" y="45"/>
                  </a:lnTo>
                  <a:lnTo>
                    <a:pt x="31" y="19"/>
                  </a:lnTo>
                  <a:lnTo>
                    <a:pt x="38" y="7"/>
                  </a:lnTo>
                  <a:lnTo>
                    <a:pt x="38" y="13"/>
                  </a:lnTo>
                  <a:lnTo>
                    <a:pt x="44" y="45"/>
                  </a:lnTo>
                  <a:lnTo>
                    <a:pt x="44" y="26"/>
                  </a:lnTo>
                  <a:lnTo>
                    <a:pt x="50" y="32"/>
                  </a:lnTo>
                  <a:lnTo>
                    <a:pt x="50" y="7"/>
                  </a:lnTo>
                  <a:lnTo>
                    <a:pt x="57" y="7"/>
                  </a:lnTo>
                  <a:lnTo>
                    <a:pt x="57" y="32"/>
                  </a:lnTo>
                  <a:lnTo>
                    <a:pt x="69" y="32"/>
                  </a:lnTo>
                  <a:lnTo>
                    <a:pt x="63" y="32"/>
                  </a:lnTo>
                  <a:lnTo>
                    <a:pt x="69" y="32"/>
                  </a:lnTo>
                  <a:lnTo>
                    <a:pt x="76" y="26"/>
                  </a:lnTo>
                  <a:lnTo>
                    <a:pt x="76" y="19"/>
                  </a:lnTo>
                  <a:lnTo>
                    <a:pt x="82" y="13"/>
                  </a:lnTo>
                  <a:lnTo>
                    <a:pt x="82" y="32"/>
                  </a:lnTo>
                  <a:lnTo>
                    <a:pt x="89" y="26"/>
                  </a:lnTo>
                  <a:lnTo>
                    <a:pt x="89" y="39"/>
                  </a:lnTo>
                  <a:lnTo>
                    <a:pt x="101" y="26"/>
                  </a:lnTo>
                  <a:lnTo>
                    <a:pt x="101" y="7"/>
                  </a:lnTo>
                  <a:lnTo>
                    <a:pt x="108" y="19"/>
                  </a:lnTo>
                  <a:lnTo>
                    <a:pt x="108" y="45"/>
                  </a:lnTo>
                  <a:lnTo>
                    <a:pt x="114" y="45"/>
                  </a:lnTo>
                  <a:lnTo>
                    <a:pt x="114" y="32"/>
                  </a:lnTo>
                  <a:lnTo>
                    <a:pt x="120" y="19"/>
                  </a:lnTo>
                  <a:lnTo>
                    <a:pt x="120" y="26"/>
                  </a:lnTo>
                  <a:lnTo>
                    <a:pt x="127" y="13"/>
                  </a:lnTo>
                  <a:lnTo>
                    <a:pt x="133" y="19"/>
                  </a:lnTo>
                  <a:lnTo>
                    <a:pt x="133" y="51"/>
                  </a:lnTo>
                  <a:lnTo>
                    <a:pt x="139" y="51"/>
                  </a:lnTo>
                  <a:lnTo>
                    <a:pt x="139" y="19"/>
                  </a:lnTo>
                  <a:lnTo>
                    <a:pt x="146" y="26"/>
                  </a:lnTo>
                  <a:lnTo>
                    <a:pt x="146" y="45"/>
                  </a:lnTo>
                  <a:lnTo>
                    <a:pt x="152" y="45"/>
                  </a:lnTo>
                  <a:lnTo>
                    <a:pt x="159" y="51"/>
                  </a:lnTo>
                  <a:lnTo>
                    <a:pt x="171" y="51"/>
                  </a:lnTo>
                  <a:lnTo>
                    <a:pt x="171" y="26"/>
                  </a:lnTo>
                  <a:lnTo>
                    <a:pt x="178" y="39"/>
                  </a:lnTo>
                  <a:lnTo>
                    <a:pt x="178" y="51"/>
                  </a:lnTo>
                  <a:lnTo>
                    <a:pt x="184" y="39"/>
                  </a:lnTo>
                  <a:lnTo>
                    <a:pt x="190" y="51"/>
                  </a:lnTo>
                  <a:lnTo>
                    <a:pt x="197" y="45"/>
                  </a:lnTo>
                  <a:lnTo>
                    <a:pt x="203" y="26"/>
                  </a:lnTo>
                  <a:lnTo>
                    <a:pt x="203" y="32"/>
                  </a:lnTo>
                  <a:lnTo>
                    <a:pt x="203" y="26"/>
                  </a:lnTo>
                  <a:lnTo>
                    <a:pt x="216" y="39"/>
                  </a:lnTo>
                  <a:lnTo>
                    <a:pt x="209" y="39"/>
                  </a:lnTo>
                  <a:lnTo>
                    <a:pt x="216" y="39"/>
                  </a:lnTo>
                  <a:lnTo>
                    <a:pt x="222" y="51"/>
                  </a:lnTo>
                  <a:lnTo>
                    <a:pt x="222" y="13"/>
                  </a:lnTo>
                  <a:lnTo>
                    <a:pt x="228" y="39"/>
                  </a:lnTo>
                  <a:lnTo>
                    <a:pt x="228" y="45"/>
                  </a:lnTo>
                  <a:lnTo>
                    <a:pt x="235" y="32"/>
                  </a:lnTo>
                  <a:lnTo>
                    <a:pt x="235" y="51"/>
                  </a:lnTo>
                  <a:lnTo>
                    <a:pt x="241" y="45"/>
                  </a:lnTo>
                  <a:lnTo>
                    <a:pt x="248" y="39"/>
                  </a:lnTo>
                  <a:lnTo>
                    <a:pt x="254" y="19"/>
                  </a:lnTo>
                  <a:lnTo>
                    <a:pt x="254" y="45"/>
                  </a:lnTo>
                  <a:lnTo>
                    <a:pt x="267" y="45"/>
                  </a:lnTo>
                  <a:lnTo>
                    <a:pt x="260" y="45"/>
                  </a:lnTo>
                  <a:lnTo>
                    <a:pt x="267" y="32"/>
                  </a:lnTo>
                  <a:lnTo>
                    <a:pt x="273" y="26"/>
                  </a:lnTo>
                  <a:lnTo>
                    <a:pt x="273" y="32"/>
                  </a:lnTo>
                  <a:lnTo>
                    <a:pt x="273" y="26"/>
                  </a:lnTo>
                  <a:lnTo>
                    <a:pt x="279" y="39"/>
                  </a:lnTo>
                  <a:lnTo>
                    <a:pt x="279" y="19"/>
                  </a:lnTo>
                  <a:lnTo>
                    <a:pt x="286" y="32"/>
                  </a:lnTo>
                  <a:lnTo>
                    <a:pt x="286" y="45"/>
                  </a:lnTo>
                  <a:lnTo>
                    <a:pt x="292" y="39"/>
                  </a:lnTo>
                  <a:lnTo>
                    <a:pt x="292" y="45"/>
                  </a:lnTo>
                  <a:lnTo>
                    <a:pt x="292" y="32"/>
                  </a:lnTo>
                  <a:lnTo>
                    <a:pt x="298" y="32"/>
                  </a:lnTo>
                  <a:lnTo>
                    <a:pt x="298" y="58"/>
                  </a:lnTo>
                  <a:lnTo>
                    <a:pt x="305" y="51"/>
                  </a:lnTo>
                  <a:lnTo>
                    <a:pt x="305" y="19"/>
                  </a:lnTo>
                  <a:lnTo>
                    <a:pt x="311" y="26"/>
                  </a:lnTo>
                  <a:lnTo>
                    <a:pt x="311" y="39"/>
                  </a:lnTo>
                  <a:lnTo>
                    <a:pt x="317" y="19"/>
                  </a:lnTo>
                  <a:lnTo>
                    <a:pt x="317" y="7"/>
                  </a:lnTo>
                  <a:lnTo>
                    <a:pt x="324" y="26"/>
                  </a:lnTo>
                  <a:lnTo>
                    <a:pt x="324" y="32"/>
                  </a:lnTo>
                  <a:lnTo>
                    <a:pt x="324" y="26"/>
                  </a:lnTo>
                  <a:lnTo>
                    <a:pt x="330" y="26"/>
                  </a:lnTo>
                  <a:lnTo>
                    <a:pt x="330" y="39"/>
                  </a:lnTo>
                  <a:lnTo>
                    <a:pt x="337" y="58"/>
                  </a:lnTo>
                  <a:lnTo>
                    <a:pt x="343" y="51"/>
                  </a:lnTo>
                  <a:lnTo>
                    <a:pt x="343" y="39"/>
                  </a:lnTo>
                  <a:lnTo>
                    <a:pt x="349" y="58"/>
                  </a:lnTo>
                  <a:lnTo>
                    <a:pt x="349" y="64"/>
                  </a:lnTo>
                  <a:lnTo>
                    <a:pt x="356" y="58"/>
                  </a:lnTo>
                  <a:lnTo>
                    <a:pt x="356" y="45"/>
                  </a:lnTo>
                  <a:lnTo>
                    <a:pt x="356" y="58"/>
                  </a:lnTo>
                  <a:lnTo>
                    <a:pt x="362" y="58"/>
                  </a:lnTo>
                  <a:lnTo>
                    <a:pt x="362" y="39"/>
                  </a:lnTo>
                  <a:lnTo>
                    <a:pt x="368" y="39"/>
                  </a:lnTo>
                  <a:lnTo>
                    <a:pt x="368" y="51"/>
                  </a:lnTo>
                  <a:lnTo>
                    <a:pt x="375" y="58"/>
                  </a:lnTo>
                  <a:lnTo>
                    <a:pt x="375" y="39"/>
                  </a:lnTo>
                  <a:lnTo>
                    <a:pt x="375" y="51"/>
                  </a:lnTo>
                  <a:lnTo>
                    <a:pt x="381" y="58"/>
                  </a:lnTo>
                  <a:lnTo>
                    <a:pt x="381" y="51"/>
                  </a:lnTo>
                  <a:lnTo>
                    <a:pt x="387" y="64"/>
                  </a:lnTo>
                  <a:lnTo>
                    <a:pt x="387" y="39"/>
                  </a:lnTo>
                  <a:lnTo>
                    <a:pt x="394" y="45"/>
                  </a:lnTo>
                  <a:lnTo>
                    <a:pt x="394" y="58"/>
                  </a:lnTo>
                  <a:lnTo>
                    <a:pt x="400" y="45"/>
                  </a:lnTo>
                  <a:lnTo>
                    <a:pt x="400" y="39"/>
                  </a:lnTo>
                  <a:lnTo>
                    <a:pt x="407" y="45"/>
                  </a:lnTo>
                  <a:lnTo>
                    <a:pt x="407" y="26"/>
                  </a:lnTo>
                  <a:lnTo>
                    <a:pt x="413" y="45"/>
                  </a:lnTo>
                  <a:lnTo>
                    <a:pt x="419" y="26"/>
                  </a:lnTo>
                  <a:lnTo>
                    <a:pt x="419" y="19"/>
                  </a:lnTo>
                  <a:lnTo>
                    <a:pt x="426" y="26"/>
                  </a:lnTo>
                  <a:lnTo>
                    <a:pt x="426" y="45"/>
                  </a:lnTo>
                  <a:lnTo>
                    <a:pt x="426" y="39"/>
                  </a:lnTo>
                  <a:lnTo>
                    <a:pt x="432" y="0"/>
                  </a:lnTo>
                  <a:lnTo>
                    <a:pt x="432" y="19"/>
                  </a:lnTo>
                  <a:lnTo>
                    <a:pt x="438" y="26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279" name="Freeform 168"/>
            <p:cNvSpPr>
              <a:spLocks noChangeAspect="1"/>
            </p:cNvSpPr>
            <p:nvPr/>
          </p:nvSpPr>
          <p:spPr bwMode="auto">
            <a:xfrm>
              <a:off x="5155" y="2036"/>
              <a:ext cx="77" cy="58"/>
            </a:xfrm>
            <a:custGeom>
              <a:avLst/>
              <a:gdLst>
                <a:gd name="T0" fmla="*/ 0 w 77"/>
                <a:gd name="T1" fmla="*/ 26 h 58"/>
                <a:gd name="T2" fmla="*/ 7 w 77"/>
                <a:gd name="T3" fmla="*/ 32 h 58"/>
                <a:gd name="T4" fmla="*/ 7 w 77"/>
                <a:gd name="T5" fmla="*/ 19 h 58"/>
                <a:gd name="T6" fmla="*/ 7 w 77"/>
                <a:gd name="T7" fmla="*/ 45 h 58"/>
                <a:gd name="T8" fmla="*/ 13 w 77"/>
                <a:gd name="T9" fmla="*/ 51 h 58"/>
                <a:gd name="T10" fmla="*/ 13 w 77"/>
                <a:gd name="T11" fmla="*/ 45 h 58"/>
                <a:gd name="T12" fmla="*/ 26 w 77"/>
                <a:gd name="T13" fmla="*/ 39 h 58"/>
                <a:gd name="T14" fmla="*/ 19 w 77"/>
                <a:gd name="T15" fmla="*/ 39 h 58"/>
                <a:gd name="T16" fmla="*/ 26 w 77"/>
                <a:gd name="T17" fmla="*/ 39 h 58"/>
                <a:gd name="T18" fmla="*/ 32 w 77"/>
                <a:gd name="T19" fmla="*/ 39 h 58"/>
                <a:gd name="T20" fmla="*/ 38 w 77"/>
                <a:gd name="T21" fmla="*/ 32 h 58"/>
                <a:gd name="T22" fmla="*/ 38 w 77"/>
                <a:gd name="T23" fmla="*/ 19 h 58"/>
                <a:gd name="T24" fmla="*/ 45 w 77"/>
                <a:gd name="T25" fmla="*/ 32 h 58"/>
                <a:gd name="T26" fmla="*/ 45 w 77"/>
                <a:gd name="T27" fmla="*/ 39 h 58"/>
                <a:gd name="T28" fmla="*/ 51 w 77"/>
                <a:gd name="T29" fmla="*/ 0 h 58"/>
                <a:gd name="T30" fmla="*/ 51 w 77"/>
                <a:gd name="T31" fmla="*/ 7 h 58"/>
                <a:gd name="T32" fmla="*/ 58 w 77"/>
                <a:gd name="T33" fmla="*/ 32 h 58"/>
                <a:gd name="T34" fmla="*/ 58 w 77"/>
                <a:gd name="T35" fmla="*/ 58 h 58"/>
                <a:gd name="T36" fmla="*/ 64 w 77"/>
                <a:gd name="T37" fmla="*/ 13 h 58"/>
                <a:gd name="T38" fmla="*/ 70 w 77"/>
                <a:gd name="T39" fmla="*/ 19 h 58"/>
                <a:gd name="T40" fmla="*/ 77 w 77"/>
                <a:gd name="T41" fmla="*/ 26 h 5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7"/>
                <a:gd name="T64" fmla="*/ 0 h 58"/>
                <a:gd name="T65" fmla="*/ 77 w 77"/>
                <a:gd name="T66" fmla="*/ 58 h 5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7" h="58">
                  <a:moveTo>
                    <a:pt x="0" y="26"/>
                  </a:moveTo>
                  <a:lnTo>
                    <a:pt x="7" y="32"/>
                  </a:lnTo>
                  <a:lnTo>
                    <a:pt x="7" y="19"/>
                  </a:lnTo>
                  <a:lnTo>
                    <a:pt x="7" y="45"/>
                  </a:lnTo>
                  <a:lnTo>
                    <a:pt x="13" y="51"/>
                  </a:lnTo>
                  <a:lnTo>
                    <a:pt x="13" y="45"/>
                  </a:lnTo>
                  <a:lnTo>
                    <a:pt x="26" y="39"/>
                  </a:lnTo>
                  <a:lnTo>
                    <a:pt x="19" y="39"/>
                  </a:lnTo>
                  <a:lnTo>
                    <a:pt x="26" y="39"/>
                  </a:lnTo>
                  <a:lnTo>
                    <a:pt x="32" y="39"/>
                  </a:lnTo>
                  <a:lnTo>
                    <a:pt x="38" y="32"/>
                  </a:lnTo>
                  <a:lnTo>
                    <a:pt x="38" y="19"/>
                  </a:lnTo>
                  <a:lnTo>
                    <a:pt x="45" y="32"/>
                  </a:lnTo>
                  <a:lnTo>
                    <a:pt x="45" y="39"/>
                  </a:lnTo>
                  <a:lnTo>
                    <a:pt x="51" y="0"/>
                  </a:lnTo>
                  <a:lnTo>
                    <a:pt x="51" y="7"/>
                  </a:lnTo>
                  <a:lnTo>
                    <a:pt x="58" y="32"/>
                  </a:lnTo>
                  <a:lnTo>
                    <a:pt x="58" y="58"/>
                  </a:lnTo>
                  <a:lnTo>
                    <a:pt x="64" y="13"/>
                  </a:lnTo>
                  <a:lnTo>
                    <a:pt x="70" y="19"/>
                  </a:lnTo>
                  <a:lnTo>
                    <a:pt x="77" y="26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280" name="Freeform 169"/>
            <p:cNvSpPr>
              <a:spLocks noChangeAspect="1"/>
            </p:cNvSpPr>
            <p:nvPr/>
          </p:nvSpPr>
          <p:spPr bwMode="auto">
            <a:xfrm>
              <a:off x="2999" y="1941"/>
              <a:ext cx="414" cy="83"/>
            </a:xfrm>
            <a:custGeom>
              <a:avLst/>
              <a:gdLst>
                <a:gd name="T0" fmla="*/ 7 w 414"/>
                <a:gd name="T1" fmla="*/ 83 h 83"/>
                <a:gd name="T2" fmla="*/ 19 w 414"/>
                <a:gd name="T3" fmla="*/ 19 h 83"/>
                <a:gd name="T4" fmla="*/ 32 w 414"/>
                <a:gd name="T5" fmla="*/ 26 h 83"/>
                <a:gd name="T6" fmla="*/ 39 w 414"/>
                <a:gd name="T7" fmla="*/ 45 h 83"/>
                <a:gd name="T8" fmla="*/ 45 w 414"/>
                <a:gd name="T9" fmla="*/ 45 h 83"/>
                <a:gd name="T10" fmla="*/ 58 w 414"/>
                <a:gd name="T11" fmla="*/ 51 h 83"/>
                <a:gd name="T12" fmla="*/ 77 w 414"/>
                <a:gd name="T13" fmla="*/ 32 h 83"/>
                <a:gd name="T14" fmla="*/ 83 w 414"/>
                <a:gd name="T15" fmla="*/ 57 h 83"/>
                <a:gd name="T16" fmla="*/ 96 w 414"/>
                <a:gd name="T17" fmla="*/ 32 h 83"/>
                <a:gd name="T18" fmla="*/ 102 w 414"/>
                <a:gd name="T19" fmla="*/ 64 h 83"/>
                <a:gd name="T20" fmla="*/ 115 w 414"/>
                <a:gd name="T21" fmla="*/ 57 h 83"/>
                <a:gd name="T22" fmla="*/ 121 w 414"/>
                <a:gd name="T23" fmla="*/ 64 h 83"/>
                <a:gd name="T24" fmla="*/ 134 w 414"/>
                <a:gd name="T25" fmla="*/ 32 h 83"/>
                <a:gd name="T26" fmla="*/ 147 w 414"/>
                <a:gd name="T27" fmla="*/ 45 h 83"/>
                <a:gd name="T28" fmla="*/ 159 w 414"/>
                <a:gd name="T29" fmla="*/ 26 h 83"/>
                <a:gd name="T30" fmla="*/ 166 w 414"/>
                <a:gd name="T31" fmla="*/ 32 h 83"/>
                <a:gd name="T32" fmla="*/ 172 w 414"/>
                <a:gd name="T33" fmla="*/ 32 h 83"/>
                <a:gd name="T34" fmla="*/ 185 w 414"/>
                <a:gd name="T35" fmla="*/ 38 h 83"/>
                <a:gd name="T36" fmla="*/ 198 w 414"/>
                <a:gd name="T37" fmla="*/ 45 h 83"/>
                <a:gd name="T38" fmla="*/ 204 w 414"/>
                <a:gd name="T39" fmla="*/ 26 h 83"/>
                <a:gd name="T40" fmla="*/ 217 w 414"/>
                <a:gd name="T41" fmla="*/ 32 h 83"/>
                <a:gd name="T42" fmla="*/ 223 w 414"/>
                <a:gd name="T43" fmla="*/ 32 h 83"/>
                <a:gd name="T44" fmla="*/ 236 w 414"/>
                <a:gd name="T45" fmla="*/ 26 h 83"/>
                <a:gd name="T46" fmla="*/ 242 w 414"/>
                <a:gd name="T47" fmla="*/ 38 h 83"/>
                <a:gd name="T48" fmla="*/ 248 w 414"/>
                <a:gd name="T49" fmla="*/ 19 h 83"/>
                <a:gd name="T50" fmla="*/ 255 w 414"/>
                <a:gd name="T51" fmla="*/ 13 h 83"/>
                <a:gd name="T52" fmla="*/ 267 w 414"/>
                <a:gd name="T53" fmla="*/ 19 h 83"/>
                <a:gd name="T54" fmla="*/ 274 w 414"/>
                <a:gd name="T55" fmla="*/ 19 h 83"/>
                <a:gd name="T56" fmla="*/ 287 w 414"/>
                <a:gd name="T57" fmla="*/ 32 h 83"/>
                <a:gd name="T58" fmla="*/ 299 w 414"/>
                <a:gd name="T59" fmla="*/ 19 h 83"/>
                <a:gd name="T60" fmla="*/ 306 w 414"/>
                <a:gd name="T61" fmla="*/ 32 h 83"/>
                <a:gd name="T62" fmla="*/ 318 w 414"/>
                <a:gd name="T63" fmla="*/ 26 h 83"/>
                <a:gd name="T64" fmla="*/ 325 w 414"/>
                <a:gd name="T65" fmla="*/ 32 h 83"/>
                <a:gd name="T66" fmla="*/ 337 w 414"/>
                <a:gd name="T67" fmla="*/ 26 h 83"/>
                <a:gd name="T68" fmla="*/ 344 w 414"/>
                <a:gd name="T69" fmla="*/ 51 h 83"/>
                <a:gd name="T70" fmla="*/ 357 w 414"/>
                <a:gd name="T71" fmla="*/ 64 h 83"/>
                <a:gd name="T72" fmla="*/ 363 w 414"/>
                <a:gd name="T73" fmla="*/ 45 h 83"/>
                <a:gd name="T74" fmla="*/ 369 w 414"/>
                <a:gd name="T75" fmla="*/ 51 h 83"/>
                <a:gd name="T76" fmla="*/ 376 w 414"/>
                <a:gd name="T77" fmla="*/ 51 h 83"/>
                <a:gd name="T78" fmla="*/ 388 w 414"/>
                <a:gd name="T79" fmla="*/ 45 h 83"/>
                <a:gd name="T80" fmla="*/ 401 w 414"/>
                <a:gd name="T81" fmla="*/ 32 h 83"/>
                <a:gd name="T82" fmla="*/ 407 w 414"/>
                <a:gd name="T83" fmla="*/ 57 h 8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14"/>
                <a:gd name="T127" fmla="*/ 0 h 83"/>
                <a:gd name="T128" fmla="*/ 414 w 414"/>
                <a:gd name="T129" fmla="*/ 83 h 8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14" h="83">
                  <a:moveTo>
                    <a:pt x="0" y="57"/>
                  </a:moveTo>
                  <a:lnTo>
                    <a:pt x="7" y="57"/>
                  </a:lnTo>
                  <a:lnTo>
                    <a:pt x="7" y="83"/>
                  </a:lnTo>
                  <a:lnTo>
                    <a:pt x="13" y="70"/>
                  </a:lnTo>
                  <a:lnTo>
                    <a:pt x="13" y="38"/>
                  </a:lnTo>
                  <a:lnTo>
                    <a:pt x="19" y="19"/>
                  </a:lnTo>
                  <a:lnTo>
                    <a:pt x="19" y="6"/>
                  </a:lnTo>
                  <a:lnTo>
                    <a:pt x="26" y="13"/>
                  </a:lnTo>
                  <a:lnTo>
                    <a:pt x="32" y="26"/>
                  </a:lnTo>
                  <a:lnTo>
                    <a:pt x="32" y="38"/>
                  </a:lnTo>
                  <a:lnTo>
                    <a:pt x="32" y="32"/>
                  </a:lnTo>
                  <a:lnTo>
                    <a:pt x="39" y="45"/>
                  </a:lnTo>
                  <a:lnTo>
                    <a:pt x="39" y="57"/>
                  </a:lnTo>
                  <a:lnTo>
                    <a:pt x="45" y="64"/>
                  </a:lnTo>
                  <a:lnTo>
                    <a:pt x="45" y="45"/>
                  </a:lnTo>
                  <a:lnTo>
                    <a:pt x="45" y="51"/>
                  </a:lnTo>
                  <a:lnTo>
                    <a:pt x="51" y="57"/>
                  </a:lnTo>
                  <a:lnTo>
                    <a:pt x="58" y="51"/>
                  </a:lnTo>
                  <a:lnTo>
                    <a:pt x="64" y="45"/>
                  </a:lnTo>
                  <a:lnTo>
                    <a:pt x="70" y="45"/>
                  </a:lnTo>
                  <a:lnTo>
                    <a:pt x="77" y="32"/>
                  </a:lnTo>
                  <a:lnTo>
                    <a:pt x="77" y="38"/>
                  </a:lnTo>
                  <a:lnTo>
                    <a:pt x="83" y="51"/>
                  </a:lnTo>
                  <a:lnTo>
                    <a:pt x="83" y="57"/>
                  </a:lnTo>
                  <a:lnTo>
                    <a:pt x="83" y="26"/>
                  </a:lnTo>
                  <a:lnTo>
                    <a:pt x="89" y="13"/>
                  </a:lnTo>
                  <a:lnTo>
                    <a:pt x="96" y="32"/>
                  </a:lnTo>
                  <a:lnTo>
                    <a:pt x="96" y="26"/>
                  </a:lnTo>
                  <a:lnTo>
                    <a:pt x="102" y="57"/>
                  </a:lnTo>
                  <a:lnTo>
                    <a:pt x="102" y="64"/>
                  </a:lnTo>
                  <a:lnTo>
                    <a:pt x="108" y="51"/>
                  </a:lnTo>
                  <a:lnTo>
                    <a:pt x="108" y="45"/>
                  </a:lnTo>
                  <a:lnTo>
                    <a:pt x="115" y="57"/>
                  </a:lnTo>
                  <a:lnTo>
                    <a:pt x="115" y="38"/>
                  </a:lnTo>
                  <a:lnTo>
                    <a:pt x="115" y="45"/>
                  </a:lnTo>
                  <a:lnTo>
                    <a:pt x="121" y="64"/>
                  </a:lnTo>
                  <a:lnTo>
                    <a:pt x="121" y="51"/>
                  </a:lnTo>
                  <a:lnTo>
                    <a:pt x="128" y="45"/>
                  </a:lnTo>
                  <a:lnTo>
                    <a:pt x="134" y="32"/>
                  </a:lnTo>
                  <a:lnTo>
                    <a:pt x="134" y="38"/>
                  </a:lnTo>
                  <a:lnTo>
                    <a:pt x="147" y="26"/>
                  </a:lnTo>
                  <a:lnTo>
                    <a:pt x="147" y="45"/>
                  </a:lnTo>
                  <a:lnTo>
                    <a:pt x="140" y="26"/>
                  </a:lnTo>
                  <a:lnTo>
                    <a:pt x="147" y="38"/>
                  </a:lnTo>
                  <a:lnTo>
                    <a:pt x="159" y="26"/>
                  </a:lnTo>
                  <a:lnTo>
                    <a:pt x="153" y="26"/>
                  </a:lnTo>
                  <a:lnTo>
                    <a:pt x="159" y="26"/>
                  </a:lnTo>
                  <a:lnTo>
                    <a:pt x="166" y="32"/>
                  </a:lnTo>
                  <a:lnTo>
                    <a:pt x="166" y="45"/>
                  </a:lnTo>
                  <a:lnTo>
                    <a:pt x="172" y="45"/>
                  </a:lnTo>
                  <a:lnTo>
                    <a:pt x="172" y="32"/>
                  </a:lnTo>
                  <a:lnTo>
                    <a:pt x="178" y="38"/>
                  </a:lnTo>
                  <a:lnTo>
                    <a:pt x="178" y="45"/>
                  </a:lnTo>
                  <a:lnTo>
                    <a:pt x="185" y="38"/>
                  </a:lnTo>
                  <a:lnTo>
                    <a:pt x="191" y="32"/>
                  </a:lnTo>
                  <a:lnTo>
                    <a:pt x="191" y="51"/>
                  </a:lnTo>
                  <a:lnTo>
                    <a:pt x="198" y="45"/>
                  </a:lnTo>
                  <a:lnTo>
                    <a:pt x="198" y="0"/>
                  </a:lnTo>
                  <a:lnTo>
                    <a:pt x="204" y="6"/>
                  </a:lnTo>
                  <a:lnTo>
                    <a:pt x="204" y="26"/>
                  </a:lnTo>
                  <a:lnTo>
                    <a:pt x="210" y="26"/>
                  </a:lnTo>
                  <a:lnTo>
                    <a:pt x="210" y="6"/>
                  </a:lnTo>
                  <a:lnTo>
                    <a:pt x="217" y="32"/>
                  </a:lnTo>
                  <a:lnTo>
                    <a:pt x="217" y="38"/>
                  </a:lnTo>
                  <a:lnTo>
                    <a:pt x="217" y="26"/>
                  </a:lnTo>
                  <a:lnTo>
                    <a:pt x="223" y="32"/>
                  </a:lnTo>
                  <a:lnTo>
                    <a:pt x="223" y="26"/>
                  </a:lnTo>
                  <a:lnTo>
                    <a:pt x="229" y="13"/>
                  </a:lnTo>
                  <a:lnTo>
                    <a:pt x="236" y="26"/>
                  </a:lnTo>
                  <a:lnTo>
                    <a:pt x="236" y="19"/>
                  </a:lnTo>
                  <a:lnTo>
                    <a:pt x="236" y="26"/>
                  </a:lnTo>
                  <a:lnTo>
                    <a:pt x="242" y="38"/>
                  </a:lnTo>
                  <a:lnTo>
                    <a:pt x="242" y="57"/>
                  </a:lnTo>
                  <a:lnTo>
                    <a:pt x="248" y="45"/>
                  </a:lnTo>
                  <a:lnTo>
                    <a:pt x="248" y="19"/>
                  </a:lnTo>
                  <a:lnTo>
                    <a:pt x="248" y="32"/>
                  </a:lnTo>
                  <a:lnTo>
                    <a:pt x="255" y="26"/>
                  </a:lnTo>
                  <a:lnTo>
                    <a:pt x="255" y="13"/>
                  </a:lnTo>
                  <a:lnTo>
                    <a:pt x="261" y="6"/>
                  </a:lnTo>
                  <a:lnTo>
                    <a:pt x="261" y="26"/>
                  </a:lnTo>
                  <a:lnTo>
                    <a:pt x="267" y="19"/>
                  </a:lnTo>
                  <a:lnTo>
                    <a:pt x="267" y="32"/>
                  </a:lnTo>
                  <a:lnTo>
                    <a:pt x="274" y="32"/>
                  </a:lnTo>
                  <a:lnTo>
                    <a:pt x="274" y="19"/>
                  </a:lnTo>
                  <a:lnTo>
                    <a:pt x="287" y="32"/>
                  </a:lnTo>
                  <a:lnTo>
                    <a:pt x="287" y="38"/>
                  </a:lnTo>
                  <a:lnTo>
                    <a:pt x="287" y="32"/>
                  </a:lnTo>
                  <a:lnTo>
                    <a:pt x="293" y="32"/>
                  </a:lnTo>
                  <a:lnTo>
                    <a:pt x="293" y="45"/>
                  </a:lnTo>
                  <a:lnTo>
                    <a:pt x="299" y="19"/>
                  </a:lnTo>
                  <a:lnTo>
                    <a:pt x="299" y="38"/>
                  </a:lnTo>
                  <a:lnTo>
                    <a:pt x="306" y="19"/>
                  </a:lnTo>
                  <a:lnTo>
                    <a:pt x="306" y="32"/>
                  </a:lnTo>
                  <a:lnTo>
                    <a:pt x="312" y="38"/>
                  </a:lnTo>
                  <a:lnTo>
                    <a:pt x="318" y="51"/>
                  </a:lnTo>
                  <a:lnTo>
                    <a:pt x="318" y="26"/>
                  </a:lnTo>
                  <a:lnTo>
                    <a:pt x="318" y="32"/>
                  </a:lnTo>
                  <a:lnTo>
                    <a:pt x="325" y="38"/>
                  </a:lnTo>
                  <a:lnTo>
                    <a:pt x="325" y="32"/>
                  </a:lnTo>
                  <a:lnTo>
                    <a:pt x="331" y="26"/>
                  </a:lnTo>
                  <a:lnTo>
                    <a:pt x="331" y="45"/>
                  </a:lnTo>
                  <a:lnTo>
                    <a:pt x="337" y="26"/>
                  </a:lnTo>
                  <a:lnTo>
                    <a:pt x="337" y="6"/>
                  </a:lnTo>
                  <a:lnTo>
                    <a:pt x="344" y="26"/>
                  </a:lnTo>
                  <a:lnTo>
                    <a:pt x="344" y="51"/>
                  </a:lnTo>
                  <a:lnTo>
                    <a:pt x="350" y="45"/>
                  </a:lnTo>
                  <a:lnTo>
                    <a:pt x="350" y="57"/>
                  </a:lnTo>
                  <a:lnTo>
                    <a:pt x="357" y="64"/>
                  </a:lnTo>
                  <a:lnTo>
                    <a:pt x="357" y="57"/>
                  </a:lnTo>
                  <a:lnTo>
                    <a:pt x="357" y="64"/>
                  </a:lnTo>
                  <a:lnTo>
                    <a:pt x="363" y="45"/>
                  </a:lnTo>
                  <a:lnTo>
                    <a:pt x="363" y="32"/>
                  </a:lnTo>
                  <a:lnTo>
                    <a:pt x="369" y="38"/>
                  </a:lnTo>
                  <a:lnTo>
                    <a:pt x="369" y="51"/>
                  </a:lnTo>
                  <a:lnTo>
                    <a:pt x="369" y="45"/>
                  </a:lnTo>
                  <a:lnTo>
                    <a:pt x="376" y="32"/>
                  </a:lnTo>
                  <a:lnTo>
                    <a:pt x="376" y="51"/>
                  </a:lnTo>
                  <a:lnTo>
                    <a:pt x="382" y="70"/>
                  </a:lnTo>
                  <a:lnTo>
                    <a:pt x="388" y="64"/>
                  </a:lnTo>
                  <a:lnTo>
                    <a:pt x="388" y="45"/>
                  </a:lnTo>
                  <a:lnTo>
                    <a:pt x="395" y="32"/>
                  </a:lnTo>
                  <a:lnTo>
                    <a:pt x="395" y="38"/>
                  </a:lnTo>
                  <a:lnTo>
                    <a:pt x="401" y="32"/>
                  </a:lnTo>
                  <a:lnTo>
                    <a:pt x="401" y="57"/>
                  </a:lnTo>
                  <a:lnTo>
                    <a:pt x="407" y="51"/>
                  </a:lnTo>
                  <a:lnTo>
                    <a:pt x="407" y="57"/>
                  </a:lnTo>
                  <a:lnTo>
                    <a:pt x="414" y="83"/>
                  </a:lnTo>
                  <a:lnTo>
                    <a:pt x="414" y="57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281" name="Freeform 170"/>
            <p:cNvSpPr>
              <a:spLocks noChangeAspect="1"/>
            </p:cNvSpPr>
            <p:nvPr/>
          </p:nvSpPr>
          <p:spPr bwMode="auto">
            <a:xfrm>
              <a:off x="3413" y="1935"/>
              <a:ext cx="420" cy="95"/>
            </a:xfrm>
            <a:custGeom>
              <a:avLst/>
              <a:gdLst>
                <a:gd name="T0" fmla="*/ 6 w 420"/>
                <a:gd name="T1" fmla="*/ 38 h 95"/>
                <a:gd name="T2" fmla="*/ 19 w 420"/>
                <a:gd name="T3" fmla="*/ 51 h 95"/>
                <a:gd name="T4" fmla="*/ 25 w 420"/>
                <a:gd name="T5" fmla="*/ 95 h 95"/>
                <a:gd name="T6" fmla="*/ 38 w 420"/>
                <a:gd name="T7" fmla="*/ 51 h 95"/>
                <a:gd name="T8" fmla="*/ 44 w 420"/>
                <a:gd name="T9" fmla="*/ 38 h 95"/>
                <a:gd name="T10" fmla="*/ 57 w 420"/>
                <a:gd name="T11" fmla="*/ 44 h 95"/>
                <a:gd name="T12" fmla="*/ 63 w 420"/>
                <a:gd name="T13" fmla="*/ 44 h 95"/>
                <a:gd name="T14" fmla="*/ 70 w 420"/>
                <a:gd name="T15" fmla="*/ 95 h 95"/>
                <a:gd name="T16" fmla="*/ 89 w 420"/>
                <a:gd name="T17" fmla="*/ 25 h 95"/>
                <a:gd name="T18" fmla="*/ 95 w 420"/>
                <a:gd name="T19" fmla="*/ 44 h 95"/>
                <a:gd name="T20" fmla="*/ 102 w 420"/>
                <a:gd name="T21" fmla="*/ 57 h 95"/>
                <a:gd name="T22" fmla="*/ 114 w 420"/>
                <a:gd name="T23" fmla="*/ 51 h 95"/>
                <a:gd name="T24" fmla="*/ 127 w 420"/>
                <a:gd name="T25" fmla="*/ 38 h 95"/>
                <a:gd name="T26" fmla="*/ 133 w 420"/>
                <a:gd name="T27" fmla="*/ 25 h 95"/>
                <a:gd name="T28" fmla="*/ 140 w 420"/>
                <a:gd name="T29" fmla="*/ 51 h 95"/>
                <a:gd name="T30" fmla="*/ 152 w 420"/>
                <a:gd name="T31" fmla="*/ 51 h 95"/>
                <a:gd name="T32" fmla="*/ 159 w 420"/>
                <a:gd name="T33" fmla="*/ 51 h 95"/>
                <a:gd name="T34" fmla="*/ 171 w 420"/>
                <a:gd name="T35" fmla="*/ 63 h 95"/>
                <a:gd name="T36" fmla="*/ 191 w 420"/>
                <a:gd name="T37" fmla="*/ 32 h 95"/>
                <a:gd name="T38" fmla="*/ 197 w 420"/>
                <a:gd name="T39" fmla="*/ 57 h 95"/>
                <a:gd name="T40" fmla="*/ 210 w 420"/>
                <a:gd name="T41" fmla="*/ 76 h 95"/>
                <a:gd name="T42" fmla="*/ 222 w 420"/>
                <a:gd name="T43" fmla="*/ 12 h 95"/>
                <a:gd name="T44" fmla="*/ 229 w 420"/>
                <a:gd name="T45" fmla="*/ 44 h 95"/>
                <a:gd name="T46" fmla="*/ 241 w 420"/>
                <a:gd name="T47" fmla="*/ 51 h 95"/>
                <a:gd name="T48" fmla="*/ 248 w 420"/>
                <a:gd name="T49" fmla="*/ 82 h 95"/>
                <a:gd name="T50" fmla="*/ 254 w 420"/>
                <a:gd name="T51" fmla="*/ 51 h 95"/>
                <a:gd name="T52" fmla="*/ 261 w 420"/>
                <a:gd name="T53" fmla="*/ 57 h 95"/>
                <a:gd name="T54" fmla="*/ 273 w 420"/>
                <a:gd name="T55" fmla="*/ 44 h 95"/>
                <a:gd name="T56" fmla="*/ 286 w 420"/>
                <a:gd name="T57" fmla="*/ 63 h 95"/>
                <a:gd name="T58" fmla="*/ 299 w 420"/>
                <a:gd name="T59" fmla="*/ 51 h 95"/>
                <a:gd name="T60" fmla="*/ 305 w 420"/>
                <a:gd name="T61" fmla="*/ 6 h 95"/>
                <a:gd name="T62" fmla="*/ 318 w 420"/>
                <a:gd name="T63" fmla="*/ 70 h 95"/>
                <a:gd name="T64" fmla="*/ 330 w 420"/>
                <a:gd name="T65" fmla="*/ 51 h 95"/>
                <a:gd name="T66" fmla="*/ 337 w 420"/>
                <a:gd name="T67" fmla="*/ 19 h 95"/>
                <a:gd name="T68" fmla="*/ 350 w 420"/>
                <a:gd name="T69" fmla="*/ 51 h 95"/>
                <a:gd name="T70" fmla="*/ 356 w 420"/>
                <a:gd name="T71" fmla="*/ 63 h 95"/>
                <a:gd name="T72" fmla="*/ 362 w 420"/>
                <a:gd name="T73" fmla="*/ 32 h 95"/>
                <a:gd name="T74" fmla="*/ 375 w 420"/>
                <a:gd name="T75" fmla="*/ 32 h 95"/>
                <a:gd name="T76" fmla="*/ 381 w 420"/>
                <a:gd name="T77" fmla="*/ 0 h 95"/>
                <a:gd name="T78" fmla="*/ 388 w 420"/>
                <a:gd name="T79" fmla="*/ 51 h 95"/>
                <a:gd name="T80" fmla="*/ 400 w 420"/>
                <a:gd name="T81" fmla="*/ 63 h 95"/>
                <a:gd name="T82" fmla="*/ 413 w 420"/>
                <a:gd name="T83" fmla="*/ 32 h 9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20"/>
                <a:gd name="T127" fmla="*/ 0 h 95"/>
                <a:gd name="T128" fmla="*/ 420 w 420"/>
                <a:gd name="T129" fmla="*/ 95 h 9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20" h="95">
                  <a:moveTo>
                    <a:pt x="0" y="63"/>
                  </a:moveTo>
                  <a:lnTo>
                    <a:pt x="6" y="51"/>
                  </a:lnTo>
                  <a:lnTo>
                    <a:pt x="6" y="38"/>
                  </a:lnTo>
                  <a:lnTo>
                    <a:pt x="12" y="25"/>
                  </a:lnTo>
                  <a:lnTo>
                    <a:pt x="12" y="32"/>
                  </a:lnTo>
                  <a:lnTo>
                    <a:pt x="19" y="51"/>
                  </a:lnTo>
                  <a:lnTo>
                    <a:pt x="19" y="57"/>
                  </a:lnTo>
                  <a:lnTo>
                    <a:pt x="25" y="70"/>
                  </a:lnTo>
                  <a:lnTo>
                    <a:pt x="25" y="95"/>
                  </a:lnTo>
                  <a:lnTo>
                    <a:pt x="32" y="82"/>
                  </a:lnTo>
                  <a:lnTo>
                    <a:pt x="38" y="70"/>
                  </a:lnTo>
                  <a:lnTo>
                    <a:pt x="38" y="51"/>
                  </a:lnTo>
                  <a:lnTo>
                    <a:pt x="44" y="38"/>
                  </a:lnTo>
                  <a:lnTo>
                    <a:pt x="44" y="44"/>
                  </a:lnTo>
                  <a:lnTo>
                    <a:pt x="44" y="38"/>
                  </a:lnTo>
                  <a:lnTo>
                    <a:pt x="51" y="25"/>
                  </a:lnTo>
                  <a:lnTo>
                    <a:pt x="51" y="32"/>
                  </a:lnTo>
                  <a:lnTo>
                    <a:pt x="57" y="44"/>
                  </a:lnTo>
                  <a:lnTo>
                    <a:pt x="57" y="51"/>
                  </a:lnTo>
                  <a:lnTo>
                    <a:pt x="57" y="44"/>
                  </a:lnTo>
                  <a:lnTo>
                    <a:pt x="63" y="44"/>
                  </a:lnTo>
                  <a:lnTo>
                    <a:pt x="63" y="57"/>
                  </a:lnTo>
                  <a:lnTo>
                    <a:pt x="70" y="70"/>
                  </a:lnTo>
                  <a:lnTo>
                    <a:pt x="70" y="95"/>
                  </a:lnTo>
                  <a:lnTo>
                    <a:pt x="76" y="76"/>
                  </a:lnTo>
                  <a:lnTo>
                    <a:pt x="76" y="25"/>
                  </a:lnTo>
                  <a:lnTo>
                    <a:pt x="89" y="25"/>
                  </a:lnTo>
                  <a:lnTo>
                    <a:pt x="89" y="32"/>
                  </a:lnTo>
                  <a:lnTo>
                    <a:pt x="95" y="38"/>
                  </a:lnTo>
                  <a:lnTo>
                    <a:pt x="95" y="44"/>
                  </a:lnTo>
                  <a:lnTo>
                    <a:pt x="95" y="38"/>
                  </a:lnTo>
                  <a:lnTo>
                    <a:pt x="108" y="57"/>
                  </a:lnTo>
                  <a:lnTo>
                    <a:pt x="102" y="57"/>
                  </a:lnTo>
                  <a:lnTo>
                    <a:pt x="108" y="70"/>
                  </a:lnTo>
                  <a:lnTo>
                    <a:pt x="114" y="57"/>
                  </a:lnTo>
                  <a:lnTo>
                    <a:pt x="114" y="51"/>
                  </a:lnTo>
                  <a:lnTo>
                    <a:pt x="121" y="44"/>
                  </a:lnTo>
                  <a:lnTo>
                    <a:pt x="121" y="51"/>
                  </a:lnTo>
                  <a:lnTo>
                    <a:pt x="127" y="38"/>
                  </a:lnTo>
                  <a:lnTo>
                    <a:pt x="127" y="44"/>
                  </a:lnTo>
                  <a:lnTo>
                    <a:pt x="127" y="32"/>
                  </a:lnTo>
                  <a:lnTo>
                    <a:pt x="133" y="25"/>
                  </a:lnTo>
                  <a:lnTo>
                    <a:pt x="133" y="38"/>
                  </a:lnTo>
                  <a:lnTo>
                    <a:pt x="140" y="57"/>
                  </a:lnTo>
                  <a:lnTo>
                    <a:pt x="140" y="51"/>
                  </a:lnTo>
                  <a:lnTo>
                    <a:pt x="146" y="57"/>
                  </a:lnTo>
                  <a:lnTo>
                    <a:pt x="146" y="44"/>
                  </a:lnTo>
                  <a:lnTo>
                    <a:pt x="152" y="51"/>
                  </a:lnTo>
                  <a:lnTo>
                    <a:pt x="159" y="38"/>
                  </a:lnTo>
                  <a:lnTo>
                    <a:pt x="159" y="57"/>
                  </a:lnTo>
                  <a:lnTo>
                    <a:pt x="159" y="51"/>
                  </a:lnTo>
                  <a:lnTo>
                    <a:pt x="165" y="44"/>
                  </a:lnTo>
                  <a:lnTo>
                    <a:pt x="171" y="51"/>
                  </a:lnTo>
                  <a:lnTo>
                    <a:pt x="171" y="63"/>
                  </a:lnTo>
                  <a:lnTo>
                    <a:pt x="178" y="51"/>
                  </a:lnTo>
                  <a:lnTo>
                    <a:pt x="178" y="57"/>
                  </a:lnTo>
                  <a:lnTo>
                    <a:pt x="191" y="32"/>
                  </a:lnTo>
                  <a:lnTo>
                    <a:pt x="191" y="38"/>
                  </a:lnTo>
                  <a:lnTo>
                    <a:pt x="197" y="44"/>
                  </a:lnTo>
                  <a:lnTo>
                    <a:pt x="197" y="57"/>
                  </a:lnTo>
                  <a:lnTo>
                    <a:pt x="197" y="44"/>
                  </a:lnTo>
                  <a:lnTo>
                    <a:pt x="210" y="70"/>
                  </a:lnTo>
                  <a:lnTo>
                    <a:pt x="210" y="76"/>
                  </a:lnTo>
                  <a:lnTo>
                    <a:pt x="216" y="70"/>
                  </a:lnTo>
                  <a:lnTo>
                    <a:pt x="216" y="38"/>
                  </a:lnTo>
                  <a:lnTo>
                    <a:pt x="222" y="12"/>
                  </a:lnTo>
                  <a:lnTo>
                    <a:pt x="222" y="25"/>
                  </a:lnTo>
                  <a:lnTo>
                    <a:pt x="229" y="38"/>
                  </a:lnTo>
                  <a:lnTo>
                    <a:pt x="229" y="44"/>
                  </a:lnTo>
                  <a:lnTo>
                    <a:pt x="235" y="70"/>
                  </a:lnTo>
                  <a:lnTo>
                    <a:pt x="235" y="57"/>
                  </a:lnTo>
                  <a:lnTo>
                    <a:pt x="241" y="51"/>
                  </a:lnTo>
                  <a:lnTo>
                    <a:pt x="241" y="63"/>
                  </a:lnTo>
                  <a:lnTo>
                    <a:pt x="248" y="70"/>
                  </a:lnTo>
                  <a:lnTo>
                    <a:pt x="248" y="82"/>
                  </a:lnTo>
                  <a:lnTo>
                    <a:pt x="248" y="63"/>
                  </a:lnTo>
                  <a:lnTo>
                    <a:pt x="254" y="57"/>
                  </a:lnTo>
                  <a:lnTo>
                    <a:pt x="254" y="51"/>
                  </a:lnTo>
                  <a:lnTo>
                    <a:pt x="261" y="44"/>
                  </a:lnTo>
                  <a:lnTo>
                    <a:pt x="261" y="38"/>
                  </a:lnTo>
                  <a:lnTo>
                    <a:pt x="261" y="57"/>
                  </a:lnTo>
                  <a:lnTo>
                    <a:pt x="267" y="76"/>
                  </a:lnTo>
                  <a:lnTo>
                    <a:pt x="267" y="63"/>
                  </a:lnTo>
                  <a:lnTo>
                    <a:pt x="273" y="44"/>
                  </a:lnTo>
                  <a:lnTo>
                    <a:pt x="280" y="51"/>
                  </a:lnTo>
                  <a:lnTo>
                    <a:pt x="280" y="57"/>
                  </a:lnTo>
                  <a:lnTo>
                    <a:pt x="286" y="63"/>
                  </a:lnTo>
                  <a:lnTo>
                    <a:pt x="286" y="70"/>
                  </a:lnTo>
                  <a:lnTo>
                    <a:pt x="292" y="57"/>
                  </a:lnTo>
                  <a:lnTo>
                    <a:pt x="299" y="51"/>
                  </a:lnTo>
                  <a:lnTo>
                    <a:pt x="299" y="25"/>
                  </a:lnTo>
                  <a:lnTo>
                    <a:pt x="305" y="12"/>
                  </a:lnTo>
                  <a:lnTo>
                    <a:pt x="305" y="6"/>
                  </a:lnTo>
                  <a:lnTo>
                    <a:pt x="311" y="32"/>
                  </a:lnTo>
                  <a:lnTo>
                    <a:pt x="318" y="32"/>
                  </a:lnTo>
                  <a:lnTo>
                    <a:pt x="318" y="70"/>
                  </a:lnTo>
                  <a:lnTo>
                    <a:pt x="324" y="63"/>
                  </a:lnTo>
                  <a:lnTo>
                    <a:pt x="324" y="57"/>
                  </a:lnTo>
                  <a:lnTo>
                    <a:pt x="330" y="51"/>
                  </a:lnTo>
                  <a:lnTo>
                    <a:pt x="330" y="19"/>
                  </a:lnTo>
                  <a:lnTo>
                    <a:pt x="337" y="25"/>
                  </a:lnTo>
                  <a:lnTo>
                    <a:pt x="337" y="19"/>
                  </a:lnTo>
                  <a:lnTo>
                    <a:pt x="343" y="38"/>
                  </a:lnTo>
                  <a:lnTo>
                    <a:pt x="343" y="32"/>
                  </a:lnTo>
                  <a:lnTo>
                    <a:pt x="350" y="51"/>
                  </a:lnTo>
                  <a:lnTo>
                    <a:pt x="350" y="70"/>
                  </a:lnTo>
                  <a:lnTo>
                    <a:pt x="350" y="63"/>
                  </a:lnTo>
                  <a:lnTo>
                    <a:pt x="356" y="63"/>
                  </a:lnTo>
                  <a:lnTo>
                    <a:pt x="356" y="51"/>
                  </a:lnTo>
                  <a:lnTo>
                    <a:pt x="362" y="19"/>
                  </a:lnTo>
                  <a:lnTo>
                    <a:pt x="362" y="32"/>
                  </a:lnTo>
                  <a:lnTo>
                    <a:pt x="369" y="51"/>
                  </a:lnTo>
                  <a:lnTo>
                    <a:pt x="369" y="38"/>
                  </a:lnTo>
                  <a:lnTo>
                    <a:pt x="375" y="32"/>
                  </a:lnTo>
                  <a:lnTo>
                    <a:pt x="375" y="25"/>
                  </a:lnTo>
                  <a:lnTo>
                    <a:pt x="381" y="12"/>
                  </a:lnTo>
                  <a:lnTo>
                    <a:pt x="381" y="0"/>
                  </a:lnTo>
                  <a:lnTo>
                    <a:pt x="381" y="32"/>
                  </a:lnTo>
                  <a:lnTo>
                    <a:pt x="388" y="32"/>
                  </a:lnTo>
                  <a:lnTo>
                    <a:pt x="388" y="51"/>
                  </a:lnTo>
                  <a:lnTo>
                    <a:pt x="394" y="57"/>
                  </a:lnTo>
                  <a:lnTo>
                    <a:pt x="394" y="51"/>
                  </a:lnTo>
                  <a:lnTo>
                    <a:pt x="400" y="63"/>
                  </a:lnTo>
                  <a:lnTo>
                    <a:pt x="400" y="44"/>
                  </a:lnTo>
                  <a:lnTo>
                    <a:pt x="407" y="32"/>
                  </a:lnTo>
                  <a:lnTo>
                    <a:pt x="413" y="32"/>
                  </a:lnTo>
                  <a:lnTo>
                    <a:pt x="420" y="57"/>
                  </a:lnTo>
                  <a:lnTo>
                    <a:pt x="420" y="44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282" name="Freeform 171"/>
            <p:cNvSpPr>
              <a:spLocks noChangeAspect="1"/>
            </p:cNvSpPr>
            <p:nvPr/>
          </p:nvSpPr>
          <p:spPr bwMode="auto">
            <a:xfrm>
              <a:off x="3833" y="1935"/>
              <a:ext cx="438" cy="82"/>
            </a:xfrm>
            <a:custGeom>
              <a:avLst/>
              <a:gdLst>
                <a:gd name="T0" fmla="*/ 12 w 438"/>
                <a:gd name="T1" fmla="*/ 38 h 82"/>
                <a:gd name="T2" fmla="*/ 19 w 438"/>
                <a:gd name="T3" fmla="*/ 44 h 82"/>
                <a:gd name="T4" fmla="*/ 25 w 438"/>
                <a:gd name="T5" fmla="*/ 51 h 82"/>
                <a:gd name="T6" fmla="*/ 44 w 438"/>
                <a:gd name="T7" fmla="*/ 32 h 82"/>
                <a:gd name="T8" fmla="*/ 50 w 438"/>
                <a:gd name="T9" fmla="*/ 38 h 82"/>
                <a:gd name="T10" fmla="*/ 63 w 438"/>
                <a:gd name="T11" fmla="*/ 44 h 82"/>
                <a:gd name="T12" fmla="*/ 69 w 438"/>
                <a:gd name="T13" fmla="*/ 44 h 82"/>
                <a:gd name="T14" fmla="*/ 82 w 438"/>
                <a:gd name="T15" fmla="*/ 51 h 82"/>
                <a:gd name="T16" fmla="*/ 89 w 438"/>
                <a:gd name="T17" fmla="*/ 0 h 82"/>
                <a:gd name="T18" fmla="*/ 101 w 438"/>
                <a:gd name="T19" fmla="*/ 38 h 82"/>
                <a:gd name="T20" fmla="*/ 114 w 438"/>
                <a:gd name="T21" fmla="*/ 63 h 82"/>
                <a:gd name="T22" fmla="*/ 127 w 438"/>
                <a:gd name="T23" fmla="*/ 19 h 82"/>
                <a:gd name="T24" fmla="*/ 139 w 438"/>
                <a:gd name="T25" fmla="*/ 44 h 82"/>
                <a:gd name="T26" fmla="*/ 146 w 438"/>
                <a:gd name="T27" fmla="*/ 25 h 82"/>
                <a:gd name="T28" fmla="*/ 152 w 438"/>
                <a:gd name="T29" fmla="*/ 38 h 82"/>
                <a:gd name="T30" fmla="*/ 171 w 438"/>
                <a:gd name="T31" fmla="*/ 32 h 82"/>
                <a:gd name="T32" fmla="*/ 178 w 438"/>
                <a:gd name="T33" fmla="*/ 19 h 82"/>
                <a:gd name="T34" fmla="*/ 184 w 438"/>
                <a:gd name="T35" fmla="*/ 57 h 82"/>
                <a:gd name="T36" fmla="*/ 197 w 438"/>
                <a:gd name="T37" fmla="*/ 25 h 82"/>
                <a:gd name="T38" fmla="*/ 203 w 438"/>
                <a:gd name="T39" fmla="*/ 32 h 82"/>
                <a:gd name="T40" fmla="*/ 209 w 438"/>
                <a:gd name="T41" fmla="*/ 38 h 82"/>
                <a:gd name="T42" fmla="*/ 222 w 438"/>
                <a:gd name="T43" fmla="*/ 25 h 82"/>
                <a:gd name="T44" fmla="*/ 235 w 438"/>
                <a:gd name="T45" fmla="*/ 32 h 82"/>
                <a:gd name="T46" fmla="*/ 248 w 438"/>
                <a:gd name="T47" fmla="*/ 38 h 82"/>
                <a:gd name="T48" fmla="*/ 254 w 438"/>
                <a:gd name="T49" fmla="*/ 38 h 82"/>
                <a:gd name="T50" fmla="*/ 273 w 438"/>
                <a:gd name="T51" fmla="*/ 12 h 82"/>
                <a:gd name="T52" fmla="*/ 279 w 438"/>
                <a:gd name="T53" fmla="*/ 63 h 82"/>
                <a:gd name="T54" fmla="*/ 286 w 438"/>
                <a:gd name="T55" fmla="*/ 51 h 82"/>
                <a:gd name="T56" fmla="*/ 298 w 438"/>
                <a:gd name="T57" fmla="*/ 51 h 82"/>
                <a:gd name="T58" fmla="*/ 311 w 438"/>
                <a:gd name="T59" fmla="*/ 57 h 82"/>
                <a:gd name="T60" fmla="*/ 317 w 438"/>
                <a:gd name="T61" fmla="*/ 51 h 82"/>
                <a:gd name="T62" fmla="*/ 330 w 438"/>
                <a:gd name="T63" fmla="*/ 25 h 82"/>
                <a:gd name="T64" fmla="*/ 343 w 438"/>
                <a:gd name="T65" fmla="*/ 25 h 82"/>
                <a:gd name="T66" fmla="*/ 349 w 438"/>
                <a:gd name="T67" fmla="*/ 19 h 82"/>
                <a:gd name="T68" fmla="*/ 356 w 438"/>
                <a:gd name="T69" fmla="*/ 51 h 82"/>
                <a:gd name="T70" fmla="*/ 368 w 438"/>
                <a:gd name="T71" fmla="*/ 32 h 82"/>
                <a:gd name="T72" fmla="*/ 381 w 438"/>
                <a:gd name="T73" fmla="*/ 38 h 82"/>
                <a:gd name="T74" fmla="*/ 387 w 438"/>
                <a:gd name="T75" fmla="*/ 44 h 82"/>
                <a:gd name="T76" fmla="*/ 400 w 438"/>
                <a:gd name="T77" fmla="*/ 32 h 82"/>
                <a:gd name="T78" fmla="*/ 413 w 438"/>
                <a:gd name="T79" fmla="*/ 63 h 82"/>
                <a:gd name="T80" fmla="*/ 419 w 438"/>
                <a:gd name="T81" fmla="*/ 51 h 82"/>
                <a:gd name="T82" fmla="*/ 432 w 438"/>
                <a:gd name="T83" fmla="*/ 6 h 8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38"/>
                <a:gd name="T127" fmla="*/ 0 h 82"/>
                <a:gd name="T128" fmla="*/ 438 w 438"/>
                <a:gd name="T129" fmla="*/ 82 h 8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38" h="82">
                  <a:moveTo>
                    <a:pt x="0" y="44"/>
                  </a:moveTo>
                  <a:lnTo>
                    <a:pt x="6" y="51"/>
                  </a:lnTo>
                  <a:lnTo>
                    <a:pt x="12" y="38"/>
                  </a:lnTo>
                  <a:lnTo>
                    <a:pt x="12" y="32"/>
                  </a:lnTo>
                  <a:lnTo>
                    <a:pt x="12" y="51"/>
                  </a:lnTo>
                  <a:lnTo>
                    <a:pt x="19" y="44"/>
                  </a:lnTo>
                  <a:lnTo>
                    <a:pt x="19" y="38"/>
                  </a:lnTo>
                  <a:lnTo>
                    <a:pt x="31" y="51"/>
                  </a:lnTo>
                  <a:lnTo>
                    <a:pt x="25" y="51"/>
                  </a:lnTo>
                  <a:lnTo>
                    <a:pt x="31" y="38"/>
                  </a:lnTo>
                  <a:lnTo>
                    <a:pt x="38" y="44"/>
                  </a:lnTo>
                  <a:lnTo>
                    <a:pt x="44" y="32"/>
                  </a:lnTo>
                  <a:lnTo>
                    <a:pt x="44" y="25"/>
                  </a:lnTo>
                  <a:lnTo>
                    <a:pt x="50" y="51"/>
                  </a:lnTo>
                  <a:lnTo>
                    <a:pt x="50" y="38"/>
                  </a:lnTo>
                  <a:lnTo>
                    <a:pt x="57" y="32"/>
                  </a:lnTo>
                  <a:lnTo>
                    <a:pt x="63" y="38"/>
                  </a:lnTo>
                  <a:lnTo>
                    <a:pt x="63" y="44"/>
                  </a:lnTo>
                  <a:lnTo>
                    <a:pt x="63" y="32"/>
                  </a:lnTo>
                  <a:lnTo>
                    <a:pt x="69" y="32"/>
                  </a:lnTo>
                  <a:lnTo>
                    <a:pt x="69" y="44"/>
                  </a:lnTo>
                  <a:lnTo>
                    <a:pt x="76" y="38"/>
                  </a:lnTo>
                  <a:lnTo>
                    <a:pt x="76" y="51"/>
                  </a:lnTo>
                  <a:lnTo>
                    <a:pt x="82" y="51"/>
                  </a:lnTo>
                  <a:lnTo>
                    <a:pt x="82" y="38"/>
                  </a:lnTo>
                  <a:lnTo>
                    <a:pt x="89" y="25"/>
                  </a:lnTo>
                  <a:lnTo>
                    <a:pt x="89" y="0"/>
                  </a:lnTo>
                  <a:lnTo>
                    <a:pt x="95" y="25"/>
                  </a:lnTo>
                  <a:lnTo>
                    <a:pt x="95" y="44"/>
                  </a:lnTo>
                  <a:lnTo>
                    <a:pt x="101" y="38"/>
                  </a:lnTo>
                  <a:lnTo>
                    <a:pt x="101" y="63"/>
                  </a:lnTo>
                  <a:lnTo>
                    <a:pt x="108" y="51"/>
                  </a:lnTo>
                  <a:lnTo>
                    <a:pt x="114" y="63"/>
                  </a:lnTo>
                  <a:lnTo>
                    <a:pt x="114" y="25"/>
                  </a:lnTo>
                  <a:lnTo>
                    <a:pt x="120" y="25"/>
                  </a:lnTo>
                  <a:lnTo>
                    <a:pt x="127" y="19"/>
                  </a:lnTo>
                  <a:lnTo>
                    <a:pt x="127" y="25"/>
                  </a:lnTo>
                  <a:lnTo>
                    <a:pt x="133" y="38"/>
                  </a:lnTo>
                  <a:lnTo>
                    <a:pt x="139" y="44"/>
                  </a:lnTo>
                  <a:lnTo>
                    <a:pt x="139" y="57"/>
                  </a:lnTo>
                  <a:lnTo>
                    <a:pt x="146" y="32"/>
                  </a:lnTo>
                  <a:lnTo>
                    <a:pt x="146" y="25"/>
                  </a:lnTo>
                  <a:lnTo>
                    <a:pt x="152" y="32"/>
                  </a:lnTo>
                  <a:lnTo>
                    <a:pt x="152" y="19"/>
                  </a:lnTo>
                  <a:lnTo>
                    <a:pt x="152" y="38"/>
                  </a:lnTo>
                  <a:lnTo>
                    <a:pt x="158" y="51"/>
                  </a:lnTo>
                  <a:lnTo>
                    <a:pt x="158" y="32"/>
                  </a:lnTo>
                  <a:lnTo>
                    <a:pt x="171" y="32"/>
                  </a:lnTo>
                  <a:lnTo>
                    <a:pt x="165" y="32"/>
                  </a:lnTo>
                  <a:lnTo>
                    <a:pt x="171" y="19"/>
                  </a:lnTo>
                  <a:lnTo>
                    <a:pt x="178" y="19"/>
                  </a:lnTo>
                  <a:lnTo>
                    <a:pt x="178" y="32"/>
                  </a:lnTo>
                  <a:lnTo>
                    <a:pt x="184" y="38"/>
                  </a:lnTo>
                  <a:lnTo>
                    <a:pt x="184" y="57"/>
                  </a:lnTo>
                  <a:lnTo>
                    <a:pt x="190" y="44"/>
                  </a:lnTo>
                  <a:lnTo>
                    <a:pt x="190" y="38"/>
                  </a:lnTo>
                  <a:lnTo>
                    <a:pt x="197" y="25"/>
                  </a:lnTo>
                  <a:lnTo>
                    <a:pt x="197" y="44"/>
                  </a:lnTo>
                  <a:lnTo>
                    <a:pt x="203" y="44"/>
                  </a:lnTo>
                  <a:lnTo>
                    <a:pt x="203" y="32"/>
                  </a:lnTo>
                  <a:lnTo>
                    <a:pt x="203" y="51"/>
                  </a:lnTo>
                  <a:lnTo>
                    <a:pt x="209" y="51"/>
                  </a:lnTo>
                  <a:lnTo>
                    <a:pt x="209" y="38"/>
                  </a:lnTo>
                  <a:lnTo>
                    <a:pt x="216" y="44"/>
                  </a:lnTo>
                  <a:lnTo>
                    <a:pt x="216" y="32"/>
                  </a:lnTo>
                  <a:lnTo>
                    <a:pt x="222" y="25"/>
                  </a:lnTo>
                  <a:lnTo>
                    <a:pt x="228" y="51"/>
                  </a:lnTo>
                  <a:lnTo>
                    <a:pt x="228" y="38"/>
                  </a:lnTo>
                  <a:lnTo>
                    <a:pt x="235" y="32"/>
                  </a:lnTo>
                  <a:lnTo>
                    <a:pt x="235" y="25"/>
                  </a:lnTo>
                  <a:lnTo>
                    <a:pt x="235" y="32"/>
                  </a:lnTo>
                  <a:lnTo>
                    <a:pt x="248" y="38"/>
                  </a:lnTo>
                  <a:lnTo>
                    <a:pt x="248" y="32"/>
                  </a:lnTo>
                  <a:lnTo>
                    <a:pt x="254" y="44"/>
                  </a:lnTo>
                  <a:lnTo>
                    <a:pt x="254" y="38"/>
                  </a:lnTo>
                  <a:lnTo>
                    <a:pt x="260" y="44"/>
                  </a:lnTo>
                  <a:lnTo>
                    <a:pt x="267" y="38"/>
                  </a:lnTo>
                  <a:lnTo>
                    <a:pt x="273" y="12"/>
                  </a:lnTo>
                  <a:lnTo>
                    <a:pt x="273" y="38"/>
                  </a:lnTo>
                  <a:lnTo>
                    <a:pt x="279" y="38"/>
                  </a:lnTo>
                  <a:lnTo>
                    <a:pt x="279" y="63"/>
                  </a:lnTo>
                  <a:lnTo>
                    <a:pt x="286" y="57"/>
                  </a:lnTo>
                  <a:lnTo>
                    <a:pt x="286" y="25"/>
                  </a:lnTo>
                  <a:lnTo>
                    <a:pt x="286" y="51"/>
                  </a:lnTo>
                  <a:lnTo>
                    <a:pt x="298" y="38"/>
                  </a:lnTo>
                  <a:lnTo>
                    <a:pt x="292" y="38"/>
                  </a:lnTo>
                  <a:lnTo>
                    <a:pt x="298" y="51"/>
                  </a:lnTo>
                  <a:lnTo>
                    <a:pt x="305" y="57"/>
                  </a:lnTo>
                  <a:lnTo>
                    <a:pt x="305" y="44"/>
                  </a:lnTo>
                  <a:lnTo>
                    <a:pt x="311" y="57"/>
                  </a:lnTo>
                  <a:lnTo>
                    <a:pt x="311" y="44"/>
                  </a:lnTo>
                  <a:lnTo>
                    <a:pt x="317" y="38"/>
                  </a:lnTo>
                  <a:lnTo>
                    <a:pt x="317" y="51"/>
                  </a:lnTo>
                  <a:lnTo>
                    <a:pt x="324" y="57"/>
                  </a:lnTo>
                  <a:lnTo>
                    <a:pt x="324" y="44"/>
                  </a:lnTo>
                  <a:lnTo>
                    <a:pt x="330" y="25"/>
                  </a:lnTo>
                  <a:lnTo>
                    <a:pt x="330" y="57"/>
                  </a:lnTo>
                  <a:lnTo>
                    <a:pt x="337" y="51"/>
                  </a:lnTo>
                  <a:lnTo>
                    <a:pt x="343" y="25"/>
                  </a:lnTo>
                  <a:lnTo>
                    <a:pt x="343" y="32"/>
                  </a:lnTo>
                  <a:lnTo>
                    <a:pt x="349" y="25"/>
                  </a:lnTo>
                  <a:lnTo>
                    <a:pt x="349" y="19"/>
                  </a:lnTo>
                  <a:lnTo>
                    <a:pt x="356" y="25"/>
                  </a:lnTo>
                  <a:lnTo>
                    <a:pt x="356" y="19"/>
                  </a:lnTo>
                  <a:lnTo>
                    <a:pt x="356" y="51"/>
                  </a:lnTo>
                  <a:lnTo>
                    <a:pt x="362" y="25"/>
                  </a:lnTo>
                  <a:lnTo>
                    <a:pt x="368" y="38"/>
                  </a:lnTo>
                  <a:lnTo>
                    <a:pt x="368" y="32"/>
                  </a:lnTo>
                  <a:lnTo>
                    <a:pt x="375" y="19"/>
                  </a:lnTo>
                  <a:lnTo>
                    <a:pt x="375" y="32"/>
                  </a:lnTo>
                  <a:lnTo>
                    <a:pt x="381" y="38"/>
                  </a:lnTo>
                  <a:lnTo>
                    <a:pt x="381" y="44"/>
                  </a:lnTo>
                  <a:lnTo>
                    <a:pt x="387" y="38"/>
                  </a:lnTo>
                  <a:lnTo>
                    <a:pt x="387" y="44"/>
                  </a:lnTo>
                  <a:lnTo>
                    <a:pt x="394" y="32"/>
                  </a:lnTo>
                  <a:lnTo>
                    <a:pt x="394" y="38"/>
                  </a:lnTo>
                  <a:lnTo>
                    <a:pt x="400" y="32"/>
                  </a:lnTo>
                  <a:lnTo>
                    <a:pt x="400" y="25"/>
                  </a:lnTo>
                  <a:lnTo>
                    <a:pt x="407" y="38"/>
                  </a:lnTo>
                  <a:lnTo>
                    <a:pt x="413" y="63"/>
                  </a:lnTo>
                  <a:lnTo>
                    <a:pt x="413" y="82"/>
                  </a:lnTo>
                  <a:lnTo>
                    <a:pt x="419" y="76"/>
                  </a:lnTo>
                  <a:lnTo>
                    <a:pt x="419" y="51"/>
                  </a:lnTo>
                  <a:lnTo>
                    <a:pt x="426" y="32"/>
                  </a:lnTo>
                  <a:lnTo>
                    <a:pt x="426" y="19"/>
                  </a:lnTo>
                  <a:lnTo>
                    <a:pt x="432" y="6"/>
                  </a:lnTo>
                  <a:lnTo>
                    <a:pt x="432" y="12"/>
                  </a:lnTo>
                  <a:lnTo>
                    <a:pt x="438" y="38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283" name="Freeform 172"/>
            <p:cNvSpPr>
              <a:spLocks noChangeAspect="1"/>
            </p:cNvSpPr>
            <p:nvPr/>
          </p:nvSpPr>
          <p:spPr bwMode="auto">
            <a:xfrm>
              <a:off x="4271" y="1928"/>
              <a:ext cx="446" cy="102"/>
            </a:xfrm>
            <a:custGeom>
              <a:avLst/>
              <a:gdLst>
                <a:gd name="T0" fmla="*/ 7 w 446"/>
                <a:gd name="T1" fmla="*/ 58 h 102"/>
                <a:gd name="T2" fmla="*/ 19 w 446"/>
                <a:gd name="T3" fmla="*/ 7 h 102"/>
                <a:gd name="T4" fmla="*/ 32 w 446"/>
                <a:gd name="T5" fmla="*/ 83 h 102"/>
                <a:gd name="T6" fmla="*/ 38 w 446"/>
                <a:gd name="T7" fmla="*/ 70 h 102"/>
                <a:gd name="T8" fmla="*/ 51 w 446"/>
                <a:gd name="T9" fmla="*/ 39 h 102"/>
                <a:gd name="T10" fmla="*/ 64 w 446"/>
                <a:gd name="T11" fmla="*/ 64 h 102"/>
                <a:gd name="T12" fmla="*/ 70 w 446"/>
                <a:gd name="T13" fmla="*/ 32 h 102"/>
                <a:gd name="T14" fmla="*/ 83 w 446"/>
                <a:gd name="T15" fmla="*/ 64 h 102"/>
                <a:gd name="T16" fmla="*/ 89 w 446"/>
                <a:gd name="T17" fmla="*/ 26 h 102"/>
                <a:gd name="T18" fmla="*/ 96 w 446"/>
                <a:gd name="T19" fmla="*/ 51 h 102"/>
                <a:gd name="T20" fmla="*/ 108 w 446"/>
                <a:gd name="T21" fmla="*/ 51 h 102"/>
                <a:gd name="T22" fmla="*/ 121 w 446"/>
                <a:gd name="T23" fmla="*/ 32 h 102"/>
                <a:gd name="T24" fmla="*/ 128 w 446"/>
                <a:gd name="T25" fmla="*/ 58 h 102"/>
                <a:gd name="T26" fmla="*/ 140 w 446"/>
                <a:gd name="T27" fmla="*/ 96 h 102"/>
                <a:gd name="T28" fmla="*/ 147 w 446"/>
                <a:gd name="T29" fmla="*/ 58 h 102"/>
                <a:gd name="T30" fmla="*/ 159 w 446"/>
                <a:gd name="T31" fmla="*/ 58 h 102"/>
                <a:gd name="T32" fmla="*/ 172 w 446"/>
                <a:gd name="T33" fmla="*/ 51 h 102"/>
                <a:gd name="T34" fmla="*/ 185 w 446"/>
                <a:gd name="T35" fmla="*/ 51 h 102"/>
                <a:gd name="T36" fmla="*/ 191 w 446"/>
                <a:gd name="T37" fmla="*/ 45 h 102"/>
                <a:gd name="T38" fmla="*/ 210 w 446"/>
                <a:gd name="T39" fmla="*/ 45 h 102"/>
                <a:gd name="T40" fmla="*/ 223 w 446"/>
                <a:gd name="T41" fmla="*/ 26 h 102"/>
                <a:gd name="T42" fmla="*/ 229 w 446"/>
                <a:gd name="T43" fmla="*/ 45 h 102"/>
                <a:gd name="T44" fmla="*/ 242 w 446"/>
                <a:gd name="T45" fmla="*/ 26 h 102"/>
                <a:gd name="T46" fmla="*/ 255 w 446"/>
                <a:gd name="T47" fmla="*/ 32 h 102"/>
                <a:gd name="T48" fmla="*/ 261 w 446"/>
                <a:gd name="T49" fmla="*/ 51 h 102"/>
                <a:gd name="T50" fmla="*/ 274 w 446"/>
                <a:gd name="T51" fmla="*/ 58 h 102"/>
                <a:gd name="T52" fmla="*/ 280 w 446"/>
                <a:gd name="T53" fmla="*/ 51 h 102"/>
                <a:gd name="T54" fmla="*/ 293 w 446"/>
                <a:gd name="T55" fmla="*/ 64 h 102"/>
                <a:gd name="T56" fmla="*/ 306 w 446"/>
                <a:gd name="T57" fmla="*/ 58 h 102"/>
                <a:gd name="T58" fmla="*/ 312 w 446"/>
                <a:gd name="T59" fmla="*/ 64 h 102"/>
                <a:gd name="T60" fmla="*/ 325 w 446"/>
                <a:gd name="T61" fmla="*/ 51 h 102"/>
                <a:gd name="T62" fmla="*/ 337 w 446"/>
                <a:gd name="T63" fmla="*/ 58 h 102"/>
                <a:gd name="T64" fmla="*/ 356 w 446"/>
                <a:gd name="T65" fmla="*/ 58 h 102"/>
                <a:gd name="T66" fmla="*/ 363 w 446"/>
                <a:gd name="T67" fmla="*/ 26 h 102"/>
                <a:gd name="T68" fmla="*/ 369 w 446"/>
                <a:gd name="T69" fmla="*/ 58 h 102"/>
                <a:gd name="T70" fmla="*/ 376 w 446"/>
                <a:gd name="T71" fmla="*/ 45 h 102"/>
                <a:gd name="T72" fmla="*/ 388 w 446"/>
                <a:gd name="T73" fmla="*/ 64 h 102"/>
                <a:gd name="T74" fmla="*/ 401 w 446"/>
                <a:gd name="T75" fmla="*/ 58 h 102"/>
                <a:gd name="T76" fmla="*/ 414 w 446"/>
                <a:gd name="T77" fmla="*/ 26 h 102"/>
                <a:gd name="T78" fmla="*/ 420 w 446"/>
                <a:gd name="T79" fmla="*/ 51 h 102"/>
                <a:gd name="T80" fmla="*/ 426 w 446"/>
                <a:gd name="T81" fmla="*/ 70 h 102"/>
                <a:gd name="T82" fmla="*/ 439 w 446"/>
                <a:gd name="T83" fmla="*/ 58 h 10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6"/>
                <a:gd name="T127" fmla="*/ 0 h 102"/>
                <a:gd name="T128" fmla="*/ 446 w 446"/>
                <a:gd name="T129" fmla="*/ 102 h 10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6" h="102">
                  <a:moveTo>
                    <a:pt x="0" y="45"/>
                  </a:moveTo>
                  <a:lnTo>
                    <a:pt x="0" y="83"/>
                  </a:lnTo>
                  <a:lnTo>
                    <a:pt x="7" y="58"/>
                  </a:lnTo>
                  <a:lnTo>
                    <a:pt x="7" y="51"/>
                  </a:lnTo>
                  <a:lnTo>
                    <a:pt x="13" y="26"/>
                  </a:lnTo>
                  <a:lnTo>
                    <a:pt x="19" y="7"/>
                  </a:lnTo>
                  <a:lnTo>
                    <a:pt x="19" y="51"/>
                  </a:lnTo>
                  <a:lnTo>
                    <a:pt x="26" y="64"/>
                  </a:lnTo>
                  <a:lnTo>
                    <a:pt x="32" y="83"/>
                  </a:lnTo>
                  <a:lnTo>
                    <a:pt x="32" y="89"/>
                  </a:lnTo>
                  <a:lnTo>
                    <a:pt x="38" y="64"/>
                  </a:lnTo>
                  <a:lnTo>
                    <a:pt x="38" y="70"/>
                  </a:lnTo>
                  <a:lnTo>
                    <a:pt x="45" y="64"/>
                  </a:lnTo>
                  <a:lnTo>
                    <a:pt x="51" y="51"/>
                  </a:lnTo>
                  <a:lnTo>
                    <a:pt x="51" y="39"/>
                  </a:lnTo>
                  <a:lnTo>
                    <a:pt x="51" y="64"/>
                  </a:lnTo>
                  <a:lnTo>
                    <a:pt x="58" y="58"/>
                  </a:lnTo>
                  <a:lnTo>
                    <a:pt x="64" y="64"/>
                  </a:lnTo>
                  <a:lnTo>
                    <a:pt x="64" y="45"/>
                  </a:lnTo>
                  <a:lnTo>
                    <a:pt x="70" y="45"/>
                  </a:lnTo>
                  <a:lnTo>
                    <a:pt x="70" y="32"/>
                  </a:lnTo>
                  <a:lnTo>
                    <a:pt x="70" y="70"/>
                  </a:lnTo>
                  <a:lnTo>
                    <a:pt x="77" y="58"/>
                  </a:lnTo>
                  <a:lnTo>
                    <a:pt x="83" y="64"/>
                  </a:lnTo>
                  <a:lnTo>
                    <a:pt x="83" y="58"/>
                  </a:lnTo>
                  <a:lnTo>
                    <a:pt x="89" y="51"/>
                  </a:lnTo>
                  <a:lnTo>
                    <a:pt x="89" y="26"/>
                  </a:lnTo>
                  <a:lnTo>
                    <a:pt x="89" y="39"/>
                  </a:lnTo>
                  <a:lnTo>
                    <a:pt x="96" y="39"/>
                  </a:lnTo>
                  <a:lnTo>
                    <a:pt x="96" y="51"/>
                  </a:lnTo>
                  <a:lnTo>
                    <a:pt x="102" y="58"/>
                  </a:lnTo>
                  <a:lnTo>
                    <a:pt x="108" y="64"/>
                  </a:lnTo>
                  <a:lnTo>
                    <a:pt x="108" y="51"/>
                  </a:lnTo>
                  <a:lnTo>
                    <a:pt x="115" y="39"/>
                  </a:lnTo>
                  <a:lnTo>
                    <a:pt x="115" y="19"/>
                  </a:lnTo>
                  <a:lnTo>
                    <a:pt x="121" y="32"/>
                  </a:lnTo>
                  <a:lnTo>
                    <a:pt x="121" y="51"/>
                  </a:lnTo>
                  <a:lnTo>
                    <a:pt x="128" y="64"/>
                  </a:lnTo>
                  <a:lnTo>
                    <a:pt x="128" y="58"/>
                  </a:lnTo>
                  <a:lnTo>
                    <a:pt x="134" y="77"/>
                  </a:lnTo>
                  <a:lnTo>
                    <a:pt x="134" y="102"/>
                  </a:lnTo>
                  <a:lnTo>
                    <a:pt x="140" y="96"/>
                  </a:lnTo>
                  <a:lnTo>
                    <a:pt x="140" y="45"/>
                  </a:lnTo>
                  <a:lnTo>
                    <a:pt x="147" y="64"/>
                  </a:lnTo>
                  <a:lnTo>
                    <a:pt x="147" y="58"/>
                  </a:lnTo>
                  <a:lnTo>
                    <a:pt x="153" y="32"/>
                  </a:lnTo>
                  <a:lnTo>
                    <a:pt x="153" y="64"/>
                  </a:lnTo>
                  <a:lnTo>
                    <a:pt x="159" y="58"/>
                  </a:lnTo>
                  <a:lnTo>
                    <a:pt x="166" y="70"/>
                  </a:lnTo>
                  <a:lnTo>
                    <a:pt x="166" y="77"/>
                  </a:lnTo>
                  <a:lnTo>
                    <a:pt x="172" y="51"/>
                  </a:lnTo>
                  <a:lnTo>
                    <a:pt x="178" y="32"/>
                  </a:lnTo>
                  <a:lnTo>
                    <a:pt x="178" y="45"/>
                  </a:lnTo>
                  <a:lnTo>
                    <a:pt x="185" y="51"/>
                  </a:lnTo>
                  <a:lnTo>
                    <a:pt x="185" y="39"/>
                  </a:lnTo>
                  <a:lnTo>
                    <a:pt x="191" y="51"/>
                  </a:lnTo>
                  <a:lnTo>
                    <a:pt x="191" y="45"/>
                  </a:lnTo>
                  <a:lnTo>
                    <a:pt x="204" y="51"/>
                  </a:lnTo>
                  <a:lnTo>
                    <a:pt x="204" y="45"/>
                  </a:lnTo>
                  <a:lnTo>
                    <a:pt x="210" y="45"/>
                  </a:lnTo>
                  <a:lnTo>
                    <a:pt x="210" y="26"/>
                  </a:lnTo>
                  <a:lnTo>
                    <a:pt x="217" y="32"/>
                  </a:lnTo>
                  <a:lnTo>
                    <a:pt x="223" y="26"/>
                  </a:lnTo>
                  <a:lnTo>
                    <a:pt x="223" y="32"/>
                  </a:lnTo>
                  <a:lnTo>
                    <a:pt x="229" y="51"/>
                  </a:lnTo>
                  <a:lnTo>
                    <a:pt x="229" y="45"/>
                  </a:lnTo>
                  <a:lnTo>
                    <a:pt x="236" y="51"/>
                  </a:lnTo>
                  <a:lnTo>
                    <a:pt x="242" y="58"/>
                  </a:lnTo>
                  <a:lnTo>
                    <a:pt x="242" y="26"/>
                  </a:lnTo>
                  <a:lnTo>
                    <a:pt x="248" y="26"/>
                  </a:lnTo>
                  <a:lnTo>
                    <a:pt x="248" y="0"/>
                  </a:lnTo>
                  <a:lnTo>
                    <a:pt x="255" y="32"/>
                  </a:lnTo>
                  <a:lnTo>
                    <a:pt x="255" y="58"/>
                  </a:lnTo>
                  <a:lnTo>
                    <a:pt x="261" y="64"/>
                  </a:lnTo>
                  <a:lnTo>
                    <a:pt x="261" y="51"/>
                  </a:lnTo>
                  <a:lnTo>
                    <a:pt x="267" y="64"/>
                  </a:lnTo>
                  <a:lnTo>
                    <a:pt x="267" y="51"/>
                  </a:lnTo>
                  <a:lnTo>
                    <a:pt x="274" y="58"/>
                  </a:lnTo>
                  <a:lnTo>
                    <a:pt x="274" y="26"/>
                  </a:lnTo>
                  <a:lnTo>
                    <a:pt x="280" y="39"/>
                  </a:lnTo>
                  <a:lnTo>
                    <a:pt x="280" y="51"/>
                  </a:lnTo>
                  <a:lnTo>
                    <a:pt x="287" y="51"/>
                  </a:lnTo>
                  <a:lnTo>
                    <a:pt x="287" y="70"/>
                  </a:lnTo>
                  <a:lnTo>
                    <a:pt x="293" y="64"/>
                  </a:lnTo>
                  <a:lnTo>
                    <a:pt x="293" y="51"/>
                  </a:lnTo>
                  <a:lnTo>
                    <a:pt x="299" y="51"/>
                  </a:lnTo>
                  <a:lnTo>
                    <a:pt x="306" y="58"/>
                  </a:lnTo>
                  <a:lnTo>
                    <a:pt x="312" y="70"/>
                  </a:lnTo>
                  <a:lnTo>
                    <a:pt x="312" y="77"/>
                  </a:lnTo>
                  <a:lnTo>
                    <a:pt x="312" y="64"/>
                  </a:lnTo>
                  <a:lnTo>
                    <a:pt x="318" y="51"/>
                  </a:lnTo>
                  <a:lnTo>
                    <a:pt x="318" y="39"/>
                  </a:lnTo>
                  <a:lnTo>
                    <a:pt x="325" y="51"/>
                  </a:lnTo>
                  <a:lnTo>
                    <a:pt x="331" y="58"/>
                  </a:lnTo>
                  <a:lnTo>
                    <a:pt x="337" y="39"/>
                  </a:lnTo>
                  <a:lnTo>
                    <a:pt x="337" y="58"/>
                  </a:lnTo>
                  <a:lnTo>
                    <a:pt x="344" y="77"/>
                  </a:lnTo>
                  <a:lnTo>
                    <a:pt x="344" y="70"/>
                  </a:lnTo>
                  <a:lnTo>
                    <a:pt x="356" y="58"/>
                  </a:lnTo>
                  <a:lnTo>
                    <a:pt x="350" y="58"/>
                  </a:lnTo>
                  <a:lnTo>
                    <a:pt x="356" y="58"/>
                  </a:lnTo>
                  <a:lnTo>
                    <a:pt x="363" y="26"/>
                  </a:lnTo>
                  <a:lnTo>
                    <a:pt x="363" y="39"/>
                  </a:lnTo>
                  <a:lnTo>
                    <a:pt x="369" y="51"/>
                  </a:lnTo>
                  <a:lnTo>
                    <a:pt x="369" y="58"/>
                  </a:lnTo>
                  <a:lnTo>
                    <a:pt x="376" y="39"/>
                  </a:lnTo>
                  <a:lnTo>
                    <a:pt x="376" y="32"/>
                  </a:lnTo>
                  <a:lnTo>
                    <a:pt x="376" y="45"/>
                  </a:lnTo>
                  <a:lnTo>
                    <a:pt x="382" y="39"/>
                  </a:lnTo>
                  <a:lnTo>
                    <a:pt x="388" y="39"/>
                  </a:lnTo>
                  <a:lnTo>
                    <a:pt x="388" y="64"/>
                  </a:lnTo>
                  <a:lnTo>
                    <a:pt x="395" y="58"/>
                  </a:lnTo>
                  <a:lnTo>
                    <a:pt x="395" y="51"/>
                  </a:lnTo>
                  <a:lnTo>
                    <a:pt x="401" y="58"/>
                  </a:lnTo>
                  <a:lnTo>
                    <a:pt x="401" y="32"/>
                  </a:lnTo>
                  <a:lnTo>
                    <a:pt x="407" y="39"/>
                  </a:lnTo>
                  <a:lnTo>
                    <a:pt x="414" y="26"/>
                  </a:lnTo>
                  <a:lnTo>
                    <a:pt x="414" y="13"/>
                  </a:lnTo>
                  <a:lnTo>
                    <a:pt x="414" y="39"/>
                  </a:lnTo>
                  <a:lnTo>
                    <a:pt x="420" y="51"/>
                  </a:lnTo>
                  <a:lnTo>
                    <a:pt x="420" y="58"/>
                  </a:lnTo>
                  <a:lnTo>
                    <a:pt x="426" y="51"/>
                  </a:lnTo>
                  <a:lnTo>
                    <a:pt x="426" y="70"/>
                  </a:lnTo>
                  <a:lnTo>
                    <a:pt x="439" y="58"/>
                  </a:lnTo>
                  <a:lnTo>
                    <a:pt x="433" y="58"/>
                  </a:lnTo>
                  <a:lnTo>
                    <a:pt x="439" y="58"/>
                  </a:lnTo>
                  <a:lnTo>
                    <a:pt x="446" y="70"/>
                  </a:lnTo>
                  <a:lnTo>
                    <a:pt x="446" y="51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284" name="Freeform 173"/>
            <p:cNvSpPr>
              <a:spLocks noChangeAspect="1"/>
            </p:cNvSpPr>
            <p:nvPr/>
          </p:nvSpPr>
          <p:spPr bwMode="auto">
            <a:xfrm>
              <a:off x="4717" y="1947"/>
              <a:ext cx="445" cy="64"/>
            </a:xfrm>
            <a:custGeom>
              <a:avLst/>
              <a:gdLst>
                <a:gd name="T0" fmla="*/ 6 w 445"/>
                <a:gd name="T1" fmla="*/ 45 h 64"/>
                <a:gd name="T2" fmla="*/ 25 w 445"/>
                <a:gd name="T3" fmla="*/ 45 h 64"/>
                <a:gd name="T4" fmla="*/ 31 w 445"/>
                <a:gd name="T5" fmla="*/ 32 h 64"/>
                <a:gd name="T6" fmla="*/ 44 w 445"/>
                <a:gd name="T7" fmla="*/ 58 h 64"/>
                <a:gd name="T8" fmla="*/ 50 w 445"/>
                <a:gd name="T9" fmla="*/ 39 h 64"/>
                <a:gd name="T10" fmla="*/ 69 w 445"/>
                <a:gd name="T11" fmla="*/ 45 h 64"/>
                <a:gd name="T12" fmla="*/ 76 w 445"/>
                <a:gd name="T13" fmla="*/ 39 h 64"/>
                <a:gd name="T14" fmla="*/ 89 w 445"/>
                <a:gd name="T15" fmla="*/ 45 h 64"/>
                <a:gd name="T16" fmla="*/ 101 w 445"/>
                <a:gd name="T17" fmla="*/ 20 h 64"/>
                <a:gd name="T18" fmla="*/ 108 w 445"/>
                <a:gd name="T19" fmla="*/ 26 h 64"/>
                <a:gd name="T20" fmla="*/ 120 w 445"/>
                <a:gd name="T21" fmla="*/ 20 h 64"/>
                <a:gd name="T22" fmla="*/ 133 w 445"/>
                <a:gd name="T23" fmla="*/ 45 h 64"/>
                <a:gd name="T24" fmla="*/ 146 w 445"/>
                <a:gd name="T25" fmla="*/ 39 h 64"/>
                <a:gd name="T26" fmla="*/ 159 w 445"/>
                <a:gd name="T27" fmla="*/ 20 h 64"/>
                <a:gd name="T28" fmla="*/ 171 w 445"/>
                <a:gd name="T29" fmla="*/ 32 h 64"/>
                <a:gd name="T30" fmla="*/ 184 w 445"/>
                <a:gd name="T31" fmla="*/ 45 h 64"/>
                <a:gd name="T32" fmla="*/ 190 w 445"/>
                <a:gd name="T33" fmla="*/ 45 h 64"/>
                <a:gd name="T34" fmla="*/ 203 w 445"/>
                <a:gd name="T35" fmla="*/ 20 h 64"/>
                <a:gd name="T36" fmla="*/ 216 w 445"/>
                <a:gd name="T37" fmla="*/ 26 h 64"/>
                <a:gd name="T38" fmla="*/ 222 w 445"/>
                <a:gd name="T39" fmla="*/ 64 h 64"/>
                <a:gd name="T40" fmla="*/ 228 w 445"/>
                <a:gd name="T41" fmla="*/ 26 h 64"/>
                <a:gd name="T42" fmla="*/ 241 w 445"/>
                <a:gd name="T43" fmla="*/ 45 h 64"/>
                <a:gd name="T44" fmla="*/ 248 w 445"/>
                <a:gd name="T45" fmla="*/ 51 h 64"/>
                <a:gd name="T46" fmla="*/ 260 w 445"/>
                <a:gd name="T47" fmla="*/ 26 h 64"/>
                <a:gd name="T48" fmla="*/ 267 w 445"/>
                <a:gd name="T49" fmla="*/ 20 h 64"/>
                <a:gd name="T50" fmla="*/ 279 w 445"/>
                <a:gd name="T51" fmla="*/ 26 h 64"/>
                <a:gd name="T52" fmla="*/ 286 w 445"/>
                <a:gd name="T53" fmla="*/ 32 h 64"/>
                <a:gd name="T54" fmla="*/ 298 w 445"/>
                <a:gd name="T55" fmla="*/ 20 h 64"/>
                <a:gd name="T56" fmla="*/ 317 w 445"/>
                <a:gd name="T57" fmla="*/ 39 h 64"/>
                <a:gd name="T58" fmla="*/ 324 w 445"/>
                <a:gd name="T59" fmla="*/ 32 h 64"/>
                <a:gd name="T60" fmla="*/ 330 w 445"/>
                <a:gd name="T61" fmla="*/ 32 h 64"/>
                <a:gd name="T62" fmla="*/ 343 w 445"/>
                <a:gd name="T63" fmla="*/ 45 h 64"/>
                <a:gd name="T64" fmla="*/ 349 w 445"/>
                <a:gd name="T65" fmla="*/ 45 h 64"/>
                <a:gd name="T66" fmla="*/ 356 w 445"/>
                <a:gd name="T67" fmla="*/ 26 h 64"/>
                <a:gd name="T68" fmla="*/ 375 w 445"/>
                <a:gd name="T69" fmla="*/ 32 h 64"/>
                <a:gd name="T70" fmla="*/ 381 w 445"/>
                <a:gd name="T71" fmla="*/ 32 h 64"/>
                <a:gd name="T72" fmla="*/ 394 w 445"/>
                <a:gd name="T73" fmla="*/ 39 h 64"/>
                <a:gd name="T74" fmla="*/ 400 w 445"/>
                <a:gd name="T75" fmla="*/ 20 h 64"/>
                <a:gd name="T76" fmla="*/ 413 w 445"/>
                <a:gd name="T77" fmla="*/ 32 h 64"/>
                <a:gd name="T78" fmla="*/ 419 w 445"/>
                <a:gd name="T79" fmla="*/ 26 h 64"/>
                <a:gd name="T80" fmla="*/ 426 w 445"/>
                <a:gd name="T81" fmla="*/ 39 h 64"/>
                <a:gd name="T82" fmla="*/ 438 w 445"/>
                <a:gd name="T83" fmla="*/ 13 h 6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5"/>
                <a:gd name="T127" fmla="*/ 0 h 64"/>
                <a:gd name="T128" fmla="*/ 445 w 445"/>
                <a:gd name="T129" fmla="*/ 64 h 6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5" h="64">
                  <a:moveTo>
                    <a:pt x="0" y="32"/>
                  </a:moveTo>
                  <a:lnTo>
                    <a:pt x="0" y="39"/>
                  </a:lnTo>
                  <a:lnTo>
                    <a:pt x="6" y="45"/>
                  </a:lnTo>
                  <a:lnTo>
                    <a:pt x="6" y="20"/>
                  </a:lnTo>
                  <a:lnTo>
                    <a:pt x="12" y="32"/>
                  </a:lnTo>
                  <a:lnTo>
                    <a:pt x="25" y="45"/>
                  </a:lnTo>
                  <a:lnTo>
                    <a:pt x="19" y="45"/>
                  </a:lnTo>
                  <a:lnTo>
                    <a:pt x="25" y="51"/>
                  </a:lnTo>
                  <a:lnTo>
                    <a:pt x="31" y="32"/>
                  </a:lnTo>
                  <a:lnTo>
                    <a:pt x="31" y="26"/>
                  </a:lnTo>
                  <a:lnTo>
                    <a:pt x="38" y="32"/>
                  </a:lnTo>
                  <a:lnTo>
                    <a:pt x="44" y="58"/>
                  </a:lnTo>
                  <a:lnTo>
                    <a:pt x="44" y="64"/>
                  </a:lnTo>
                  <a:lnTo>
                    <a:pt x="50" y="58"/>
                  </a:lnTo>
                  <a:lnTo>
                    <a:pt x="50" y="39"/>
                  </a:lnTo>
                  <a:lnTo>
                    <a:pt x="63" y="39"/>
                  </a:lnTo>
                  <a:lnTo>
                    <a:pt x="63" y="45"/>
                  </a:lnTo>
                  <a:lnTo>
                    <a:pt x="69" y="45"/>
                  </a:lnTo>
                  <a:lnTo>
                    <a:pt x="69" y="58"/>
                  </a:lnTo>
                  <a:lnTo>
                    <a:pt x="76" y="51"/>
                  </a:lnTo>
                  <a:lnTo>
                    <a:pt x="76" y="39"/>
                  </a:lnTo>
                  <a:lnTo>
                    <a:pt x="82" y="45"/>
                  </a:lnTo>
                  <a:lnTo>
                    <a:pt x="89" y="39"/>
                  </a:lnTo>
                  <a:lnTo>
                    <a:pt x="89" y="45"/>
                  </a:lnTo>
                  <a:lnTo>
                    <a:pt x="95" y="51"/>
                  </a:lnTo>
                  <a:lnTo>
                    <a:pt x="95" y="32"/>
                  </a:lnTo>
                  <a:lnTo>
                    <a:pt x="101" y="20"/>
                  </a:lnTo>
                  <a:lnTo>
                    <a:pt x="101" y="45"/>
                  </a:lnTo>
                  <a:lnTo>
                    <a:pt x="114" y="26"/>
                  </a:lnTo>
                  <a:lnTo>
                    <a:pt x="108" y="26"/>
                  </a:lnTo>
                  <a:lnTo>
                    <a:pt x="114" y="26"/>
                  </a:lnTo>
                  <a:lnTo>
                    <a:pt x="120" y="7"/>
                  </a:lnTo>
                  <a:lnTo>
                    <a:pt x="120" y="20"/>
                  </a:lnTo>
                  <a:lnTo>
                    <a:pt x="127" y="32"/>
                  </a:lnTo>
                  <a:lnTo>
                    <a:pt x="133" y="39"/>
                  </a:lnTo>
                  <a:lnTo>
                    <a:pt x="133" y="45"/>
                  </a:lnTo>
                  <a:lnTo>
                    <a:pt x="139" y="51"/>
                  </a:lnTo>
                  <a:lnTo>
                    <a:pt x="139" y="32"/>
                  </a:lnTo>
                  <a:lnTo>
                    <a:pt x="146" y="39"/>
                  </a:lnTo>
                  <a:lnTo>
                    <a:pt x="159" y="26"/>
                  </a:lnTo>
                  <a:lnTo>
                    <a:pt x="152" y="26"/>
                  </a:lnTo>
                  <a:lnTo>
                    <a:pt x="159" y="20"/>
                  </a:lnTo>
                  <a:lnTo>
                    <a:pt x="165" y="32"/>
                  </a:lnTo>
                  <a:lnTo>
                    <a:pt x="165" y="26"/>
                  </a:lnTo>
                  <a:lnTo>
                    <a:pt x="171" y="32"/>
                  </a:lnTo>
                  <a:lnTo>
                    <a:pt x="171" y="51"/>
                  </a:lnTo>
                  <a:lnTo>
                    <a:pt x="178" y="20"/>
                  </a:lnTo>
                  <a:lnTo>
                    <a:pt x="184" y="45"/>
                  </a:lnTo>
                  <a:lnTo>
                    <a:pt x="184" y="64"/>
                  </a:lnTo>
                  <a:lnTo>
                    <a:pt x="190" y="51"/>
                  </a:lnTo>
                  <a:lnTo>
                    <a:pt x="190" y="45"/>
                  </a:lnTo>
                  <a:lnTo>
                    <a:pt x="197" y="39"/>
                  </a:lnTo>
                  <a:lnTo>
                    <a:pt x="197" y="26"/>
                  </a:lnTo>
                  <a:lnTo>
                    <a:pt x="203" y="20"/>
                  </a:lnTo>
                  <a:lnTo>
                    <a:pt x="209" y="39"/>
                  </a:lnTo>
                  <a:lnTo>
                    <a:pt x="209" y="45"/>
                  </a:lnTo>
                  <a:lnTo>
                    <a:pt x="216" y="26"/>
                  </a:lnTo>
                  <a:lnTo>
                    <a:pt x="216" y="45"/>
                  </a:lnTo>
                  <a:lnTo>
                    <a:pt x="222" y="58"/>
                  </a:lnTo>
                  <a:lnTo>
                    <a:pt x="222" y="64"/>
                  </a:lnTo>
                  <a:lnTo>
                    <a:pt x="222" y="39"/>
                  </a:lnTo>
                  <a:lnTo>
                    <a:pt x="228" y="20"/>
                  </a:lnTo>
                  <a:lnTo>
                    <a:pt x="228" y="26"/>
                  </a:lnTo>
                  <a:lnTo>
                    <a:pt x="235" y="32"/>
                  </a:lnTo>
                  <a:lnTo>
                    <a:pt x="235" y="45"/>
                  </a:lnTo>
                  <a:lnTo>
                    <a:pt x="241" y="45"/>
                  </a:lnTo>
                  <a:lnTo>
                    <a:pt x="241" y="26"/>
                  </a:lnTo>
                  <a:lnTo>
                    <a:pt x="241" y="39"/>
                  </a:lnTo>
                  <a:lnTo>
                    <a:pt x="248" y="51"/>
                  </a:lnTo>
                  <a:lnTo>
                    <a:pt x="248" y="39"/>
                  </a:lnTo>
                  <a:lnTo>
                    <a:pt x="254" y="20"/>
                  </a:lnTo>
                  <a:lnTo>
                    <a:pt x="260" y="26"/>
                  </a:lnTo>
                  <a:lnTo>
                    <a:pt x="260" y="20"/>
                  </a:lnTo>
                  <a:lnTo>
                    <a:pt x="267" y="7"/>
                  </a:lnTo>
                  <a:lnTo>
                    <a:pt x="267" y="20"/>
                  </a:lnTo>
                  <a:lnTo>
                    <a:pt x="273" y="32"/>
                  </a:lnTo>
                  <a:lnTo>
                    <a:pt x="273" y="45"/>
                  </a:lnTo>
                  <a:lnTo>
                    <a:pt x="279" y="26"/>
                  </a:lnTo>
                  <a:lnTo>
                    <a:pt x="279" y="20"/>
                  </a:lnTo>
                  <a:lnTo>
                    <a:pt x="286" y="39"/>
                  </a:lnTo>
                  <a:lnTo>
                    <a:pt x="286" y="32"/>
                  </a:lnTo>
                  <a:lnTo>
                    <a:pt x="292" y="13"/>
                  </a:lnTo>
                  <a:lnTo>
                    <a:pt x="292" y="26"/>
                  </a:lnTo>
                  <a:lnTo>
                    <a:pt x="298" y="20"/>
                  </a:lnTo>
                  <a:lnTo>
                    <a:pt x="305" y="20"/>
                  </a:lnTo>
                  <a:lnTo>
                    <a:pt x="305" y="51"/>
                  </a:lnTo>
                  <a:lnTo>
                    <a:pt x="317" y="39"/>
                  </a:lnTo>
                  <a:lnTo>
                    <a:pt x="311" y="39"/>
                  </a:lnTo>
                  <a:lnTo>
                    <a:pt x="317" y="39"/>
                  </a:lnTo>
                  <a:lnTo>
                    <a:pt x="324" y="32"/>
                  </a:lnTo>
                  <a:lnTo>
                    <a:pt x="324" y="39"/>
                  </a:lnTo>
                  <a:lnTo>
                    <a:pt x="324" y="26"/>
                  </a:lnTo>
                  <a:lnTo>
                    <a:pt x="330" y="32"/>
                  </a:lnTo>
                  <a:lnTo>
                    <a:pt x="337" y="45"/>
                  </a:lnTo>
                  <a:lnTo>
                    <a:pt x="337" y="39"/>
                  </a:lnTo>
                  <a:lnTo>
                    <a:pt x="343" y="45"/>
                  </a:lnTo>
                  <a:lnTo>
                    <a:pt x="343" y="39"/>
                  </a:lnTo>
                  <a:lnTo>
                    <a:pt x="343" y="45"/>
                  </a:lnTo>
                  <a:lnTo>
                    <a:pt x="349" y="45"/>
                  </a:lnTo>
                  <a:lnTo>
                    <a:pt x="349" y="20"/>
                  </a:lnTo>
                  <a:lnTo>
                    <a:pt x="356" y="13"/>
                  </a:lnTo>
                  <a:lnTo>
                    <a:pt x="356" y="26"/>
                  </a:lnTo>
                  <a:lnTo>
                    <a:pt x="362" y="32"/>
                  </a:lnTo>
                  <a:lnTo>
                    <a:pt x="368" y="26"/>
                  </a:lnTo>
                  <a:lnTo>
                    <a:pt x="375" y="32"/>
                  </a:lnTo>
                  <a:lnTo>
                    <a:pt x="375" y="13"/>
                  </a:lnTo>
                  <a:lnTo>
                    <a:pt x="381" y="13"/>
                  </a:lnTo>
                  <a:lnTo>
                    <a:pt x="381" y="32"/>
                  </a:lnTo>
                  <a:lnTo>
                    <a:pt x="387" y="51"/>
                  </a:lnTo>
                  <a:lnTo>
                    <a:pt x="387" y="45"/>
                  </a:lnTo>
                  <a:lnTo>
                    <a:pt x="394" y="39"/>
                  </a:lnTo>
                  <a:lnTo>
                    <a:pt x="394" y="45"/>
                  </a:lnTo>
                  <a:lnTo>
                    <a:pt x="400" y="32"/>
                  </a:lnTo>
                  <a:lnTo>
                    <a:pt x="400" y="20"/>
                  </a:lnTo>
                  <a:lnTo>
                    <a:pt x="407" y="26"/>
                  </a:lnTo>
                  <a:lnTo>
                    <a:pt x="407" y="7"/>
                  </a:lnTo>
                  <a:lnTo>
                    <a:pt x="413" y="32"/>
                  </a:lnTo>
                  <a:lnTo>
                    <a:pt x="413" y="39"/>
                  </a:lnTo>
                  <a:lnTo>
                    <a:pt x="419" y="20"/>
                  </a:lnTo>
                  <a:lnTo>
                    <a:pt x="419" y="26"/>
                  </a:lnTo>
                  <a:lnTo>
                    <a:pt x="426" y="32"/>
                  </a:lnTo>
                  <a:lnTo>
                    <a:pt x="426" y="45"/>
                  </a:lnTo>
                  <a:lnTo>
                    <a:pt x="426" y="39"/>
                  </a:lnTo>
                  <a:lnTo>
                    <a:pt x="432" y="7"/>
                  </a:lnTo>
                  <a:lnTo>
                    <a:pt x="432" y="0"/>
                  </a:lnTo>
                  <a:lnTo>
                    <a:pt x="438" y="13"/>
                  </a:lnTo>
                  <a:lnTo>
                    <a:pt x="438" y="26"/>
                  </a:lnTo>
                  <a:lnTo>
                    <a:pt x="445" y="32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285" name="Freeform 174"/>
            <p:cNvSpPr>
              <a:spLocks noChangeAspect="1"/>
            </p:cNvSpPr>
            <p:nvPr/>
          </p:nvSpPr>
          <p:spPr bwMode="auto">
            <a:xfrm>
              <a:off x="5162" y="1954"/>
              <a:ext cx="70" cy="63"/>
            </a:xfrm>
            <a:custGeom>
              <a:avLst/>
              <a:gdLst>
                <a:gd name="T0" fmla="*/ 0 w 70"/>
                <a:gd name="T1" fmla="*/ 25 h 63"/>
                <a:gd name="T2" fmla="*/ 0 w 70"/>
                <a:gd name="T3" fmla="*/ 13 h 63"/>
                <a:gd name="T4" fmla="*/ 0 w 70"/>
                <a:gd name="T5" fmla="*/ 19 h 63"/>
                <a:gd name="T6" fmla="*/ 6 w 70"/>
                <a:gd name="T7" fmla="*/ 38 h 63"/>
                <a:gd name="T8" fmla="*/ 6 w 70"/>
                <a:gd name="T9" fmla="*/ 32 h 63"/>
                <a:gd name="T10" fmla="*/ 12 w 70"/>
                <a:gd name="T11" fmla="*/ 19 h 63"/>
                <a:gd name="T12" fmla="*/ 12 w 70"/>
                <a:gd name="T13" fmla="*/ 32 h 63"/>
                <a:gd name="T14" fmla="*/ 19 w 70"/>
                <a:gd name="T15" fmla="*/ 25 h 63"/>
                <a:gd name="T16" fmla="*/ 25 w 70"/>
                <a:gd name="T17" fmla="*/ 13 h 63"/>
                <a:gd name="T18" fmla="*/ 31 w 70"/>
                <a:gd name="T19" fmla="*/ 19 h 63"/>
                <a:gd name="T20" fmla="*/ 31 w 70"/>
                <a:gd name="T21" fmla="*/ 0 h 63"/>
                <a:gd name="T22" fmla="*/ 31 w 70"/>
                <a:gd name="T23" fmla="*/ 19 h 63"/>
                <a:gd name="T24" fmla="*/ 38 w 70"/>
                <a:gd name="T25" fmla="*/ 38 h 63"/>
                <a:gd name="T26" fmla="*/ 38 w 70"/>
                <a:gd name="T27" fmla="*/ 63 h 63"/>
                <a:gd name="T28" fmla="*/ 44 w 70"/>
                <a:gd name="T29" fmla="*/ 38 h 63"/>
                <a:gd name="T30" fmla="*/ 44 w 70"/>
                <a:gd name="T31" fmla="*/ 13 h 63"/>
                <a:gd name="T32" fmla="*/ 51 w 70"/>
                <a:gd name="T33" fmla="*/ 25 h 63"/>
                <a:gd name="T34" fmla="*/ 51 w 70"/>
                <a:gd name="T35" fmla="*/ 19 h 63"/>
                <a:gd name="T36" fmla="*/ 63 w 70"/>
                <a:gd name="T37" fmla="*/ 6 h 63"/>
                <a:gd name="T38" fmla="*/ 57 w 70"/>
                <a:gd name="T39" fmla="*/ 6 h 63"/>
                <a:gd name="T40" fmla="*/ 63 w 70"/>
                <a:gd name="T41" fmla="*/ 19 h 63"/>
                <a:gd name="T42" fmla="*/ 70 w 70"/>
                <a:gd name="T43" fmla="*/ 32 h 6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0"/>
                <a:gd name="T67" fmla="*/ 0 h 63"/>
                <a:gd name="T68" fmla="*/ 70 w 70"/>
                <a:gd name="T69" fmla="*/ 63 h 6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0" h="63">
                  <a:moveTo>
                    <a:pt x="0" y="25"/>
                  </a:moveTo>
                  <a:lnTo>
                    <a:pt x="0" y="13"/>
                  </a:lnTo>
                  <a:lnTo>
                    <a:pt x="0" y="19"/>
                  </a:lnTo>
                  <a:lnTo>
                    <a:pt x="6" y="38"/>
                  </a:lnTo>
                  <a:lnTo>
                    <a:pt x="6" y="32"/>
                  </a:lnTo>
                  <a:lnTo>
                    <a:pt x="12" y="19"/>
                  </a:lnTo>
                  <a:lnTo>
                    <a:pt x="12" y="32"/>
                  </a:lnTo>
                  <a:lnTo>
                    <a:pt x="19" y="25"/>
                  </a:lnTo>
                  <a:lnTo>
                    <a:pt x="25" y="13"/>
                  </a:lnTo>
                  <a:lnTo>
                    <a:pt x="31" y="19"/>
                  </a:lnTo>
                  <a:lnTo>
                    <a:pt x="31" y="0"/>
                  </a:lnTo>
                  <a:lnTo>
                    <a:pt x="31" y="19"/>
                  </a:lnTo>
                  <a:lnTo>
                    <a:pt x="38" y="38"/>
                  </a:lnTo>
                  <a:lnTo>
                    <a:pt x="38" y="63"/>
                  </a:lnTo>
                  <a:lnTo>
                    <a:pt x="44" y="38"/>
                  </a:lnTo>
                  <a:lnTo>
                    <a:pt x="44" y="13"/>
                  </a:lnTo>
                  <a:lnTo>
                    <a:pt x="51" y="25"/>
                  </a:lnTo>
                  <a:lnTo>
                    <a:pt x="51" y="19"/>
                  </a:lnTo>
                  <a:lnTo>
                    <a:pt x="63" y="6"/>
                  </a:lnTo>
                  <a:lnTo>
                    <a:pt x="57" y="6"/>
                  </a:lnTo>
                  <a:lnTo>
                    <a:pt x="63" y="19"/>
                  </a:lnTo>
                  <a:lnTo>
                    <a:pt x="70" y="32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286" name="Freeform 175"/>
            <p:cNvSpPr>
              <a:spLocks noChangeAspect="1"/>
            </p:cNvSpPr>
            <p:nvPr/>
          </p:nvSpPr>
          <p:spPr bwMode="auto">
            <a:xfrm>
              <a:off x="2554" y="1839"/>
              <a:ext cx="445" cy="77"/>
            </a:xfrm>
            <a:custGeom>
              <a:avLst/>
              <a:gdLst>
                <a:gd name="T0" fmla="*/ 0 w 445"/>
                <a:gd name="T1" fmla="*/ 45 h 77"/>
                <a:gd name="T2" fmla="*/ 13 w 445"/>
                <a:gd name="T3" fmla="*/ 58 h 77"/>
                <a:gd name="T4" fmla="*/ 26 w 445"/>
                <a:gd name="T5" fmla="*/ 32 h 77"/>
                <a:gd name="T6" fmla="*/ 32 w 445"/>
                <a:gd name="T7" fmla="*/ 51 h 77"/>
                <a:gd name="T8" fmla="*/ 51 w 445"/>
                <a:gd name="T9" fmla="*/ 45 h 77"/>
                <a:gd name="T10" fmla="*/ 57 w 445"/>
                <a:gd name="T11" fmla="*/ 45 h 77"/>
                <a:gd name="T12" fmla="*/ 64 w 445"/>
                <a:gd name="T13" fmla="*/ 39 h 77"/>
                <a:gd name="T14" fmla="*/ 70 w 445"/>
                <a:gd name="T15" fmla="*/ 51 h 77"/>
                <a:gd name="T16" fmla="*/ 89 w 445"/>
                <a:gd name="T17" fmla="*/ 64 h 77"/>
                <a:gd name="T18" fmla="*/ 96 w 445"/>
                <a:gd name="T19" fmla="*/ 64 h 77"/>
                <a:gd name="T20" fmla="*/ 108 w 445"/>
                <a:gd name="T21" fmla="*/ 64 h 77"/>
                <a:gd name="T22" fmla="*/ 115 w 445"/>
                <a:gd name="T23" fmla="*/ 70 h 77"/>
                <a:gd name="T24" fmla="*/ 121 w 445"/>
                <a:gd name="T25" fmla="*/ 58 h 77"/>
                <a:gd name="T26" fmla="*/ 134 w 445"/>
                <a:gd name="T27" fmla="*/ 32 h 77"/>
                <a:gd name="T28" fmla="*/ 140 w 445"/>
                <a:gd name="T29" fmla="*/ 32 h 77"/>
                <a:gd name="T30" fmla="*/ 153 w 445"/>
                <a:gd name="T31" fmla="*/ 58 h 77"/>
                <a:gd name="T32" fmla="*/ 159 w 445"/>
                <a:gd name="T33" fmla="*/ 70 h 77"/>
                <a:gd name="T34" fmla="*/ 172 w 445"/>
                <a:gd name="T35" fmla="*/ 45 h 77"/>
                <a:gd name="T36" fmla="*/ 185 w 445"/>
                <a:gd name="T37" fmla="*/ 70 h 77"/>
                <a:gd name="T38" fmla="*/ 197 w 445"/>
                <a:gd name="T39" fmla="*/ 39 h 77"/>
                <a:gd name="T40" fmla="*/ 210 w 445"/>
                <a:gd name="T41" fmla="*/ 45 h 77"/>
                <a:gd name="T42" fmla="*/ 216 w 445"/>
                <a:gd name="T43" fmla="*/ 64 h 77"/>
                <a:gd name="T44" fmla="*/ 235 w 445"/>
                <a:gd name="T45" fmla="*/ 39 h 77"/>
                <a:gd name="T46" fmla="*/ 242 w 445"/>
                <a:gd name="T47" fmla="*/ 39 h 77"/>
                <a:gd name="T48" fmla="*/ 255 w 445"/>
                <a:gd name="T49" fmla="*/ 26 h 77"/>
                <a:gd name="T50" fmla="*/ 267 w 445"/>
                <a:gd name="T51" fmla="*/ 39 h 77"/>
                <a:gd name="T52" fmla="*/ 274 w 445"/>
                <a:gd name="T53" fmla="*/ 32 h 77"/>
                <a:gd name="T54" fmla="*/ 286 w 445"/>
                <a:gd name="T55" fmla="*/ 51 h 77"/>
                <a:gd name="T56" fmla="*/ 299 w 445"/>
                <a:gd name="T57" fmla="*/ 39 h 77"/>
                <a:gd name="T58" fmla="*/ 312 w 445"/>
                <a:gd name="T59" fmla="*/ 45 h 77"/>
                <a:gd name="T60" fmla="*/ 318 w 445"/>
                <a:gd name="T61" fmla="*/ 26 h 77"/>
                <a:gd name="T62" fmla="*/ 331 w 445"/>
                <a:gd name="T63" fmla="*/ 0 h 77"/>
                <a:gd name="T64" fmla="*/ 337 w 445"/>
                <a:gd name="T65" fmla="*/ 26 h 77"/>
                <a:gd name="T66" fmla="*/ 350 w 445"/>
                <a:gd name="T67" fmla="*/ 45 h 77"/>
                <a:gd name="T68" fmla="*/ 369 w 445"/>
                <a:gd name="T69" fmla="*/ 51 h 77"/>
                <a:gd name="T70" fmla="*/ 375 w 445"/>
                <a:gd name="T71" fmla="*/ 51 h 77"/>
                <a:gd name="T72" fmla="*/ 388 w 445"/>
                <a:gd name="T73" fmla="*/ 70 h 77"/>
                <a:gd name="T74" fmla="*/ 401 w 445"/>
                <a:gd name="T75" fmla="*/ 32 h 77"/>
                <a:gd name="T76" fmla="*/ 407 w 445"/>
                <a:gd name="T77" fmla="*/ 39 h 77"/>
                <a:gd name="T78" fmla="*/ 420 w 445"/>
                <a:gd name="T79" fmla="*/ 32 h 77"/>
                <a:gd name="T80" fmla="*/ 433 w 445"/>
                <a:gd name="T81" fmla="*/ 58 h 77"/>
                <a:gd name="T82" fmla="*/ 439 w 445"/>
                <a:gd name="T83" fmla="*/ 58 h 7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5"/>
                <a:gd name="T127" fmla="*/ 0 h 77"/>
                <a:gd name="T128" fmla="*/ 445 w 445"/>
                <a:gd name="T129" fmla="*/ 77 h 7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5" h="77">
                  <a:moveTo>
                    <a:pt x="0" y="51"/>
                  </a:moveTo>
                  <a:lnTo>
                    <a:pt x="0" y="32"/>
                  </a:lnTo>
                  <a:lnTo>
                    <a:pt x="0" y="45"/>
                  </a:lnTo>
                  <a:lnTo>
                    <a:pt x="7" y="39"/>
                  </a:lnTo>
                  <a:lnTo>
                    <a:pt x="7" y="64"/>
                  </a:lnTo>
                  <a:lnTo>
                    <a:pt x="13" y="58"/>
                  </a:lnTo>
                  <a:lnTo>
                    <a:pt x="19" y="45"/>
                  </a:lnTo>
                  <a:lnTo>
                    <a:pt x="19" y="32"/>
                  </a:lnTo>
                  <a:lnTo>
                    <a:pt x="26" y="32"/>
                  </a:lnTo>
                  <a:lnTo>
                    <a:pt x="26" y="51"/>
                  </a:lnTo>
                  <a:lnTo>
                    <a:pt x="32" y="45"/>
                  </a:lnTo>
                  <a:lnTo>
                    <a:pt x="32" y="51"/>
                  </a:lnTo>
                  <a:lnTo>
                    <a:pt x="38" y="58"/>
                  </a:lnTo>
                  <a:lnTo>
                    <a:pt x="45" y="51"/>
                  </a:lnTo>
                  <a:lnTo>
                    <a:pt x="51" y="45"/>
                  </a:lnTo>
                  <a:lnTo>
                    <a:pt x="51" y="32"/>
                  </a:lnTo>
                  <a:lnTo>
                    <a:pt x="51" y="45"/>
                  </a:lnTo>
                  <a:lnTo>
                    <a:pt x="57" y="45"/>
                  </a:lnTo>
                  <a:lnTo>
                    <a:pt x="57" y="58"/>
                  </a:lnTo>
                  <a:lnTo>
                    <a:pt x="64" y="32"/>
                  </a:lnTo>
                  <a:lnTo>
                    <a:pt x="64" y="39"/>
                  </a:lnTo>
                  <a:lnTo>
                    <a:pt x="64" y="32"/>
                  </a:lnTo>
                  <a:lnTo>
                    <a:pt x="77" y="51"/>
                  </a:lnTo>
                  <a:lnTo>
                    <a:pt x="70" y="51"/>
                  </a:lnTo>
                  <a:lnTo>
                    <a:pt x="77" y="45"/>
                  </a:lnTo>
                  <a:lnTo>
                    <a:pt x="83" y="45"/>
                  </a:lnTo>
                  <a:lnTo>
                    <a:pt x="89" y="64"/>
                  </a:lnTo>
                  <a:lnTo>
                    <a:pt x="89" y="58"/>
                  </a:lnTo>
                  <a:lnTo>
                    <a:pt x="96" y="45"/>
                  </a:lnTo>
                  <a:lnTo>
                    <a:pt x="96" y="64"/>
                  </a:lnTo>
                  <a:lnTo>
                    <a:pt x="102" y="58"/>
                  </a:lnTo>
                  <a:lnTo>
                    <a:pt x="102" y="77"/>
                  </a:lnTo>
                  <a:lnTo>
                    <a:pt x="108" y="64"/>
                  </a:lnTo>
                  <a:lnTo>
                    <a:pt x="108" y="51"/>
                  </a:lnTo>
                  <a:lnTo>
                    <a:pt x="115" y="64"/>
                  </a:lnTo>
                  <a:lnTo>
                    <a:pt x="115" y="70"/>
                  </a:lnTo>
                  <a:lnTo>
                    <a:pt x="115" y="58"/>
                  </a:lnTo>
                  <a:lnTo>
                    <a:pt x="121" y="51"/>
                  </a:lnTo>
                  <a:lnTo>
                    <a:pt x="121" y="58"/>
                  </a:lnTo>
                  <a:lnTo>
                    <a:pt x="127" y="51"/>
                  </a:lnTo>
                  <a:lnTo>
                    <a:pt x="127" y="45"/>
                  </a:lnTo>
                  <a:lnTo>
                    <a:pt x="134" y="32"/>
                  </a:lnTo>
                  <a:lnTo>
                    <a:pt x="134" y="45"/>
                  </a:lnTo>
                  <a:lnTo>
                    <a:pt x="140" y="51"/>
                  </a:lnTo>
                  <a:lnTo>
                    <a:pt x="140" y="32"/>
                  </a:lnTo>
                  <a:lnTo>
                    <a:pt x="146" y="51"/>
                  </a:lnTo>
                  <a:lnTo>
                    <a:pt x="146" y="45"/>
                  </a:lnTo>
                  <a:lnTo>
                    <a:pt x="153" y="58"/>
                  </a:lnTo>
                  <a:lnTo>
                    <a:pt x="153" y="64"/>
                  </a:lnTo>
                  <a:lnTo>
                    <a:pt x="153" y="58"/>
                  </a:lnTo>
                  <a:lnTo>
                    <a:pt x="159" y="70"/>
                  </a:lnTo>
                  <a:lnTo>
                    <a:pt x="159" y="51"/>
                  </a:lnTo>
                  <a:lnTo>
                    <a:pt x="166" y="45"/>
                  </a:lnTo>
                  <a:lnTo>
                    <a:pt x="172" y="45"/>
                  </a:lnTo>
                  <a:lnTo>
                    <a:pt x="172" y="58"/>
                  </a:lnTo>
                  <a:lnTo>
                    <a:pt x="178" y="51"/>
                  </a:lnTo>
                  <a:lnTo>
                    <a:pt x="185" y="70"/>
                  </a:lnTo>
                  <a:lnTo>
                    <a:pt x="185" y="39"/>
                  </a:lnTo>
                  <a:lnTo>
                    <a:pt x="191" y="32"/>
                  </a:lnTo>
                  <a:lnTo>
                    <a:pt x="197" y="39"/>
                  </a:lnTo>
                  <a:lnTo>
                    <a:pt x="210" y="58"/>
                  </a:lnTo>
                  <a:lnTo>
                    <a:pt x="204" y="58"/>
                  </a:lnTo>
                  <a:lnTo>
                    <a:pt x="210" y="45"/>
                  </a:lnTo>
                  <a:lnTo>
                    <a:pt x="216" y="45"/>
                  </a:lnTo>
                  <a:lnTo>
                    <a:pt x="216" y="77"/>
                  </a:lnTo>
                  <a:lnTo>
                    <a:pt x="216" y="64"/>
                  </a:lnTo>
                  <a:lnTo>
                    <a:pt x="229" y="58"/>
                  </a:lnTo>
                  <a:lnTo>
                    <a:pt x="229" y="64"/>
                  </a:lnTo>
                  <a:lnTo>
                    <a:pt x="235" y="39"/>
                  </a:lnTo>
                  <a:lnTo>
                    <a:pt x="235" y="26"/>
                  </a:lnTo>
                  <a:lnTo>
                    <a:pt x="235" y="45"/>
                  </a:lnTo>
                  <a:lnTo>
                    <a:pt x="242" y="39"/>
                  </a:lnTo>
                  <a:lnTo>
                    <a:pt x="248" y="45"/>
                  </a:lnTo>
                  <a:lnTo>
                    <a:pt x="255" y="58"/>
                  </a:lnTo>
                  <a:lnTo>
                    <a:pt x="255" y="26"/>
                  </a:lnTo>
                  <a:lnTo>
                    <a:pt x="255" y="39"/>
                  </a:lnTo>
                  <a:lnTo>
                    <a:pt x="261" y="45"/>
                  </a:lnTo>
                  <a:lnTo>
                    <a:pt x="267" y="39"/>
                  </a:lnTo>
                  <a:lnTo>
                    <a:pt x="267" y="32"/>
                  </a:lnTo>
                  <a:lnTo>
                    <a:pt x="274" y="39"/>
                  </a:lnTo>
                  <a:lnTo>
                    <a:pt x="274" y="32"/>
                  </a:lnTo>
                  <a:lnTo>
                    <a:pt x="280" y="45"/>
                  </a:lnTo>
                  <a:lnTo>
                    <a:pt x="280" y="70"/>
                  </a:lnTo>
                  <a:lnTo>
                    <a:pt x="286" y="51"/>
                  </a:lnTo>
                  <a:lnTo>
                    <a:pt x="286" y="45"/>
                  </a:lnTo>
                  <a:lnTo>
                    <a:pt x="293" y="39"/>
                  </a:lnTo>
                  <a:lnTo>
                    <a:pt x="299" y="39"/>
                  </a:lnTo>
                  <a:lnTo>
                    <a:pt x="305" y="45"/>
                  </a:lnTo>
                  <a:lnTo>
                    <a:pt x="305" y="39"/>
                  </a:lnTo>
                  <a:lnTo>
                    <a:pt x="312" y="45"/>
                  </a:lnTo>
                  <a:lnTo>
                    <a:pt x="312" y="51"/>
                  </a:lnTo>
                  <a:lnTo>
                    <a:pt x="318" y="64"/>
                  </a:lnTo>
                  <a:lnTo>
                    <a:pt x="318" y="26"/>
                  </a:lnTo>
                  <a:lnTo>
                    <a:pt x="325" y="39"/>
                  </a:lnTo>
                  <a:lnTo>
                    <a:pt x="325" y="32"/>
                  </a:lnTo>
                  <a:lnTo>
                    <a:pt x="331" y="0"/>
                  </a:lnTo>
                  <a:lnTo>
                    <a:pt x="331" y="13"/>
                  </a:lnTo>
                  <a:lnTo>
                    <a:pt x="337" y="19"/>
                  </a:lnTo>
                  <a:lnTo>
                    <a:pt x="337" y="26"/>
                  </a:lnTo>
                  <a:lnTo>
                    <a:pt x="344" y="32"/>
                  </a:lnTo>
                  <a:lnTo>
                    <a:pt x="344" y="51"/>
                  </a:lnTo>
                  <a:lnTo>
                    <a:pt x="350" y="45"/>
                  </a:lnTo>
                  <a:lnTo>
                    <a:pt x="356" y="39"/>
                  </a:lnTo>
                  <a:lnTo>
                    <a:pt x="363" y="45"/>
                  </a:lnTo>
                  <a:lnTo>
                    <a:pt x="369" y="51"/>
                  </a:lnTo>
                  <a:lnTo>
                    <a:pt x="369" y="58"/>
                  </a:lnTo>
                  <a:lnTo>
                    <a:pt x="382" y="51"/>
                  </a:lnTo>
                  <a:lnTo>
                    <a:pt x="375" y="51"/>
                  </a:lnTo>
                  <a:lnTo>
                    <a:pt x="382" y="51"/>
                  </a:lnTo>
                  <a:lnTo>
                    <a:pt x="388" y="64"/>
                  </a:lnTo>
                  <a:lnTo>
                    <a:pt x="388" y="70"/>
                  </a:lnTo>
                  <a:lnTo>
                    <a:pt x="388" y="45"/>
                  </a:lnTo>
                  <a:lnTo>
                    <a:pt x="394" y="51"/>
                  </a:lnTo>
                  <a:lnTo>
                    <a:pt x="401" y="32"/>
                  </a:lnTo>
                  <a:lnTo>
                    <a:pt x="401" y="51"/>
                  </a:lnTo>
                  <a:lnTo>
                    <a:pt x="407" y="45"/>
                  </a:lnTo>
                  <a:lnTo>
                    <a:pt x="407" y="39"/>
                  </a:lnTo>
                  <a:lnTo>
                    <a:pt x="414" y="51"/>
                  </a:lnTo>
                  <a:lnTo>
                    <a:pt x="414" y="58"/>
                  </a:lnTo>
                  <a:lnTo>
                    <a:pt x="420" y="32"/>
                  </a:lnTo>
                  <a:lnTo>
                    <a:pt x="426" y="51"/>
                  </a:lnTo>
                  <a:lnTo>
                    <a:pt x="426" y="45"/>
                  </a:lnTo>
                  <a:lnTo>
                    <a:pt x="433" y="58"/>
                  </a:lnTo>
                  <a:lnTo>
                    <a:pt x="439" y="51"/>
                  </a:lnTo>
                  <a:lnTo>
                    <a:pt x="439" y="45"/>
                  </a:lnTo>
                  <a:lnTo>
                    <a:pt x="439" y="58"/>
                  </a:lnTo>
                  <a:lnTo>
                    <a:pt x="445" y="19"/>
                  </a:lnTo>
                  <a:lnTo>
                    <a:pt x="445" y="26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287" name="Freeform 176"/>
            <p:cNvSpPr>
              <a:spLocks noChangeAspect="1"/>
            </p:cNvSpPr>
            <p:nvPr/>
          </p:nvSpPr>
          <p:spPr bwMode="auto">
            <a:xfrm>
              <a:off x="2999" y="1839"/>
              <a:ext cx="407" cy="89"/>
            </a:xfrm>
            <a:custGeom>
              <a:avLst/>
              <a:gdLst>
                <a:gd name="T0" fmla="*/ 7 w 407"/>
                <a:gd name="T1" fmla="*/ 45 h 89"/>
                <a:gd name="T2" fmla="*/ 19 w 407"/>
                <a:gd name="T3" fmla="*/ 51 h 89"/>
                <a:gd name="T4" fmla="*/ 26 w 407"/>
                <a:gd name="T5" fmla="*/ 51 h 89"/>
                <a:gd name="T6" fmla="*/ 39 w 407"/>
                <a:gd name="T7" fmla="*/ 51 h 89"/>
                <a:gd name="T8" fmla="*/ 45 w 407"/>
                <a:gd name="T9" fmla="*/ 7 h 89"/>
                <a:gd name="T10" fmla="*/ 51 w 407"/>
                <a:gd name="T11" fmla="*/ 26 h 89"/>
                <a:gd name="T12" fmla="*/ 64 w 407"/>
                <a:gd name="T13" fmla="*/ 19 h 89"/>
                <a:gd name="T14" fmla="*/ 70 w 407"/>
                <a:gd name="T15" fmla="*/ 26 h 89"/>
                <a:gd name="T16" fmla="*/ 83 w 407"/>
                <a:gd name="T17" fmla="*/ 64 h 89"/>
                <a:gd name="T18" fmla="*/ 89 w 407"/>
                <a:gd name="T19" fmla="*/ 51 h 89"/>
                <a:gd name="T20" fmla="*/ 96 w 407"/>
                <a:gd name="T21" fmla="*/ 26 h 89"/>
                <a:gd name="T22" fmla="*/ 108 w 407"/>
                <a:gd name="T23" fmla="*/ 19 h 89"/>
                <a:gd name="T24" fmla="*/ 115 w 407"/>
                <a:gd name="T25" fmla="*/ 26 h 89"/>
                <a:gd name="T26" fmla="*/ 121 w 407"/>
                <a:gd name="T27" fmla="*/ 19 h 89"/>
                <a:gd name="T28" fmla="*/ 134 w 407"/>
                <a:gd name="T29" fmla="*/ 19 h 89"/>
                <a:gd name="T30" fmla="*/ 140 w 407"/>
                <a:gd name="T31" fmla="*/ 51 h 89"/>
                <a:gd name="T32" fmla="*/ 153 w 407"/>
                <a:gd name="T33" fmla="*/ 64 h 89"/>
                <a:gd name="T34" fmla="*/ 166 w 407"/>
                <a:gd name="T35" fmla="*/ 32 h 89"/>
                <a:gd name="T36" fmla="*/ 178 w 407"/>
                <a:gd name="T37" fmla="*/ 64 h 89"/>
                <a:gd name="T38" fmla="*/ 191 w 407"/>
                <a:gd name="T39" fmla="*/ 19 h 89"/>
                <a:gd name="T40" fmla="*/ 198 w 407"/>
                <a:gd name="T41" fmla="*/ 19 h 89"/>
                <a:gd name="T42" fmla="*/ 210 w 407"/>
                <a:gd name="T43" fmla="*/ 64 h 89"/>
                <a:gd name="T44" fmla="*/ 217 w 407"/>
                <a:gd name="T45" fmla="*/ 39 h 89"/>
                <a:gd name="T46" fmla="*/ 229 w 407"/>
                <a:gd name="T47" fmla="*/ 45 h 89"/>
                <a:gd name="T48" fmla="*/ 236 w 407"/>
                <a:gd name="T49" fmla="*/ 19 h 89"/>
                <a:gd name="T50" fmla="*/ 248 w 407"/>
                <a:gd name="T51" fmla="*/ 32 h 89"/>
                <a:gd name="T52" fmla="*/ 255 w 407"/>
                <a:gd name="T53" fmla="*/ 70 h 89"/>
                <a:gd name="T54" fmla="*/ 261 w 407"/>
                <a:gd name="T55" fmla="*/ 51 h 89"/>
                <a:gd name="T56" fmla="*/ 267 w 407"/>
                <a:gd name="T57" fmla="*/ 39 h 89"/>
                <a:gd name="T58" fmla="*/ 280 w 407"/>
                <a:gd name="T59" fmla="*/ 51 h 89"/>
                <a:gd name="T60" fmla="*/ 293 w 407"/>
                <a:gd name="T61" fmla="*/ 64 h 89"/>
                <a:gd name="T62" fmla="*/ 306 w 407"/>
                <a:gd name="T63" fmla="*/ 70 h 89"/>
                <a:gd name="T64" fmla="*/ 312 w 407"/>
                <a:gd name="T65" fmla="*/ 19 h 89"/>
                <a:gd name="T66" fmla="*/ 325 w 407"/>
                <a:gd name="T67" fmla="*/ 45 h 89"/>
                <a:gd name="T68" fmla="*/ 337 w 407"/>
                <a:gd name="T69" fmla="*/ 26 h 89"/>
                <a:gd name="T70" fmla="*/ 350 w 407"/>
                <a:gd name="T71" fmla="*/ 64 h 89"/>
                <a:gd name="T72" fmla="*/ 357 w 407"/>
                <a:gd name="T73" fmla="*/ 19 h 89"/>
                <a:gd name="T74" fmla="*/ 363 w 407"/>
                <a:gd name="T75" fmla="*/ 0 h 89"/>
                <a:gd name="T76" fmla="*/ 369 w 407"/>
                <a:gd name="T77" fmla="*/ 39 h 89"/>
                <a:gd name="T78" fmla="*/ 382 w 407"/>
                <a:gd name="T79" fmla="*/ 58 h 89"/>
                <a:gd name="T80" fmla="*/ 388 w 407"/>
                <a:gd name="T81" fmla="*/ 19 h 89"/>
                <a:gd name="T82" fmla="*/ 395 w 407"/>
                <a:gd name="T83" fmla="*/ 45 h 8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07"/>
                <a:gd name="T127" fmla="*/ 0 h 89"/>
                <a:gd name="T128" fmla="*/ 407 w 407"/>
                <a:gd name="T129" fmla="*/ 89 h 8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07" h="89">
                  <a:moveTo>
                    <a:pt x="0" y="26"/>
                  </a:moveTo>
                  <a:lnTo>
                    <a:pt x="7" y="32"/>
                  </a:lnTo>
                  <a:lnTo>
                    <a:pt x="7" y="45"/>
                  </a:lnTo>
                  <a:lnTo>
                    <a:pt x="13" y="39"/>
                  </a:lnTo>
                  <a:lnTo>
                    <a:pt x="13" y="51"/>
                  </a:lnTo>
                  <a:lnTo>
                    <a:pt x="19" y="51"/>
                  </a:lnTo>
                  <a:lnTo>
                    <a:pt x="19" y="32"/>
                  </a:lnTo>
                  <a:lnTo>
                    <a:pt x="26" y="39"/>
                  </a:lnTo>
                  <a:lnTo>
                    <a:pt x="26" y="51"/>
                  </a:lnTo>
                  <a:lnTo>
                    <a:pt x="32" y="64"/>
                  </a:lnTo>
                  <a:lnTo>
                    <a:pt x="32" y="45"/>
                  </a:lnTo>
                  <a:lnTo>
                    <a:pt x="39" y="51"/>
                  </a:lnTo>
                  <a:lnTo>
                    <a:pt x="39" y="58"/>
                  </a:lnTo>
                  <a:lnTo>
                    <a:pt x="45" y="39"/>
                  </a:lnTo>
                  <a:lnTo>
                    <a:pt x="45" y="7"/>
                  </a:lnTo>
                  <a:lnTo>
                    <a:pt x="45" y="19"/>
                  </a:lnTo>
                  <a:lnTo>
                    <a:pt x="51" y="39"/>
                  </a:lnTo>
                  <a:lnTo>
                    <a:pt x="51" y="26"/>
                  </a:lnTo>
                  <a:lnTo>
                    <a:pt x="58" y="39"/>
                  </a:lnTo>
                  <a:lnTo>
                    <a:pt x="58" y="26"/>
                  </a:lnTo>
                  <a:lnTo>
                    <a:pt x="64" y="19"/>
                  </a:lnTo>
                  <a:lnTo>
                    <a:pt x="64" y="26"/>
                  </a:lnTo>
                  <a:lnTo>
                    <a:pt x="70" y="45"/>
                  </a:lnTo>
                  <a:lnTo>
                    <a:pt x="70" y="26"/>
                  </a:lnTo>
                  <a:lnTo>
                    <a:pt x="77" y="26"/>
                  </a:lnTo>
                  <a:lnTo>
                    <a:pt x="77" y="39"/>
                  </a:lnTo>
                  <a:lnTo>
                    <a:pt x="83" y="64"/>
                  </a:lnTo>
                  <a:lnTo>
                    <a:pt x="83" y="70"/>
                  </a:lnTo>
                  <a:lnTo>
                    <a:pt x="83" y="45"/>
                  </a:lnTo>
                  <a:lnTo>
                    <a:pt x="89" y="51"/>
                  </a:lnTo>
                  <a:lnTo>
                    <a:pt x="96" y="39"/>
                  </a:lnTo>
                  <a:lnTo>
                    <a:pt x="96" y="45"/>
                  </a:lnTo>
                  <a:lnTo>
                    <a:pt x="96" y="26"/>
                  </a:lnTo>
                  <a:lnTo>
                    <a:pt x="102" y="32"/>
                  </a:lnTo>
                  <a:lnTo>
                    <a:pt x="102" y="39"/>
                  </a:lnTo>
                  <a:lnTo>
                    <a:pt x="108" y="19"/>
                  </a:lnTo>
                  <a:lnTo>
                    <a:pt x="108" y="13"/>
                  </a:lnTo>
                  <a:lnTo>
                    <a:pt x="115" y="45"/>
                  </a:lnTo>
                  <a:lnTo>
                    <a:pt x="115" y="26"/>
                  </a:lnTo>
                  <a:lnTo>
                    <a:pt x="115" y="32"/>
                  </a:lnTo>
                  <a:lnTo>
                    <a:pt x="121" y="39"/>
                  </a:lnTo>
                  <a:lnTo>
                    <a:pt x="121" y="19"/>
                  </a:lnTo>
                  <a:lnTo>
                    <a:pt x="128" y="7"/>
                  </a:lnTo>
                  <a:lnTo>
                    <a:pt x="128" y="26"/>
                  </a:lnTo>
                  <a:lnTo>
                    <a:pt x="134" y="19"/>
                  </a:lnTo>
                  <a:lnTo>
                    <a:pt x="134" y="58"/>
                  </a:lnTo>
                  <a:lnTo>
                    <a:pt x="147" y="51"/>
                  </a:lnTo>
                  <a:lnTo>
                    <a:pt x="140" y="51"/>
                  </a:lnTo>
                  <a:lnTo>
                    <a:pt x="147" y="51"/>
                  </a:lnTo>
                  <a:lnTo>
                    <a:pt x="153" y="70"/>
                  </a:lnTo>
                  <a:lnTo>
                    <a:pt x="153" y="64"/>
                  </a:lnTo>
                  <a:lnTo>
                    <a:pt x="159" y="51"/>
                  </a:lnTo>
                  <a:lnTo>
                    <a:pt x="159" y="39"/>
                  </a:lnTo>
                  <a:lnTo>
                    <a:pt x="166" y="32"/>
                  </a:lnTo>
                  <a:lnTo>
                    <a:pt x="172" y="19"/>
                  </a:lnTo>
                  <a:lnTo>
                    <a:pt x="178" y="51"/>
                  </a:lnTo>
                  <a:lnTo>
                    <a:pt x="178" y="64"/>
                  </a:lnTo>
                  <a:lnTo>
                    <a:pt x="185" y="58"/>
                  </a:lnTo>
                  <a:lnTo>
                    <a:pt x="185" y="19"/>
                  </a:lnTo>
                  <a:lnTo>
                    <a:pt x="191" y="19"/>
                  </a:lnTo>
                  <a:lnTo>
                    <a:pt x="191" y="32"/>
                  </a:lnTo>
                  <a:lnTo>
                    <a:pt x="198" y="45"/>
                  </a:lnTo>
                  <a:lnTo>
                    <a:pt x="198" y="19"/>
                  </a:lnTo>
                  <a:lnTo>
                    <a:pt x="204" y="51"/>
                  </a:lnTo>
                  <a:lnTo>
                    <a:pt x="204" y="77"/>
                  </a:lnTo>
                  <a:lnTo>
                    <a:pt x="210" y="64"/>
                  </a:lnTo>
                  <a:lnTo>
                    <a:pt x="217" y="51"/>
                  </a:lnTo>
                  <a:lnTo>
                    <a:pt x="217" y="26"/>
                  </a:lnTo>
                  <a:lnTo>
                    <a:pt x="217" y="39"/>
                  </a:lnTo>
                  <a:lnTo>
                    <a:pt x="223" y="51"/>
                  </a:lnTo>
                  <a:lnTo>
                    <a:pt x="223" y="39"/>
                  </a:lnTo>
                  <a:lnTo>
                    <a:pt x="229" y="45"/>
                  </a:lnTo>
                  <a:lnTo>
                    <a:pt x="229" y="51"/>
                  </a:lnTo>
                  <a:lnTo>
                    <a:pt x="236" y="70"/>
                  </a:lnTo>
                  <a:lnTo>
                    <a:pt x="236" y="19"/>
                  </a:lnTo>
                  <a:lnTo>
                    <a:pt x="242" y="13"/>
                  </a:lnTo>
                  <a:lnTo>
                    <a:pt x="242" y="19"/>
                  </a:lnTo>
                  <a:lnTo>
                    <a:pt x="248" y="32"/>
                  </a:lnTo>
                  <a:lnTo>
                    <a:pt x="248" y="26"/>
                  </a:lnTo>
                  <a:lnTo>
                    <a:pt x="248" y="64"/>
                  </a:lnTo>
                  <a:lnTo>
                    <a:pt x="255" y="70"/>
                  </a:lnTo>
                  <a:lnTo>
                    <a:pt x="255" y="77"/>
                  </a:lnTo>
                  <a:lnTo>
                    <a:pt x="261" y="70"/>
                  </a:lnTo>
                  <a:lnTo>
                    <a:pt x="261" y="51"/>
                  </a:lnTo>
                  <a:lnTo>
                    <a:pt x="267" y="26"/>
                  </a:lnTo>
                  <a:lnTo>
                    <a:pt x="267" y="19"/>
                  </a:lnTo>
                  <a:lnTo>
                    <a:pt x="267" y="39"/>
                  </a:lnTo>
                  <a:lnTo>
                    <a:pt x="274" y="58"/>
                  </a:lnTo>
                  <a:lnTo>
                    <a:pt x="274" y="45"/>
                  </a:lnTo>
                  <a:lnTo>
                    <a:pt x="280" y="51"/>
                  </a:lnTo>
                  <a:lnTo>
                    <a:pt x="293" y="39"/>
                  </a:lnTo>
                  <a:lnTo>
                    <a:pt x="287" y="39"/>
                  </a:lnTo>
                  <a:lnTo>
                    <a:pt x="293" y="64"/>
                  </a:lnTo>
                  <a:lnTo>
                    <a:pt x="299" y="77"/>
                  </a:lnTo>
                  <a:lnTo>
                    <a:pt x="299" y="51"/>
                  </a:lnTo>
                  <a:lnTo>
                    <a:pt x="306" y="70"/>
                  </a:lnTo>
                  <a:lnTo>
                    <a:pt x="306" y="58"/>
                  </a:lnTo>
                  <a:lnTo>
                    <a:pt x="312" y="39"/>
                  </a:lnTo>
                  <a:lnTo>
                    <a:pt x="312" y="19"/>
                  </a:lnTo>
                  <a:lnTo>
                    <a:pt x="318" y="32"/>
                  </a:lnTo>
                  <a:lnTo>
                    <a:pt x="318" y="39"/>
                  </a:lnTo>
                  <a:lnTo>
                    <a:pt x="325" y="45"/>
                  </a:lnTo>
                  <a:lnTo>
                    <a:pt x="325" y="51"/>
                  </a:lnTo>
                  <a:lnTo>
                    <a:pt x="337" y="51"/>
                  </a:lnTo>
                  <a:lnTo>
                    <a:pt x="337" y="26"/>
                  </a:lnTo>
                  <a:lnTo>
                    <a:pt x="344" y="19"/>
                  </a:lnTo>
                  <a:lnTo>
                    <a:pt x="344" y="39"/>
                  </a:lnTo>
                  <a:lnTo>
                    <a:pt x="350" y="64"/>
                  </a:lnTo>
                  <a:lnTo>
                    <a:pt x="350" y="89"/>
                  </a:lnTo>
                  <a:lnTo>
                    <a:pt x="357" y="64"/>
                  </a:lnTo>
                  <a:lnTo>
                    <a:pt x="357" y="19"/>
                  </a:lnTo>
                  <a:lnTo>
                    <a:pt x="357" y="45"/>
                  </a:lnTo>
                  <a:lnTo>
                    <a:pt x="363" y="32"/>
                  </a:lnTo>
                  <a:lnTo>
                    <a:pt x="363" y="0"/>
                  </a:lnTo>
                  <a:lnTo>
                    <a:pt x="369" y="19"/>
                  </a:lnTo>
                  <a:lnTo>
                    <a:pt x="369" y="58"/>
                  </a:lnTo>
                  <a:lnTo>
                    <a:pt x="369" y="39"/>
                  </a:lnTo>
                  <a:lnTo>
                    <a:pt x="376" y="45"/>
                  </a:lnTo>
                  <a:lnTo>
                    <a:pt x="376" y="58"/>
                  </a:lnTo>
                  <a:lnTo>
                    <a:pt x="382" y="58"/>
                  </a:lnTo>
                  <a:lnTo>
                    <a:pt x="382" y="32"/>
                  </a:lnTo>
                  <a:lnTo>
                    <a:pt x="388" y="32"/>
                  </a:lnTo>
                  <a:lnTo>
                    <a:pt x="388" y="19"/>
                  </a:lnTo>
                  <a:lnTo>
                    <a:pt x="388" y="39"/>
                  </a:lnTo>
                  <a:lnTo>
                    <a:pt x="395" y="32"/>
                  </a:lnTo>
                  <a:lnTo>
                    <a:pt x="395" y="45"/>
                  </a:lnTo>
                  <a:lnTo>
                    <a:pt x="401" y="51"/>
                  </a:lnTo>
                  <a:lnTo>
                    <a:pt x="407" y="58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288" name="Freeform 177"/>
            <p:cNvSpPr>
              <a:spLocks noChangeAspect="1"/>
            </p:cNvSpPr>
            <p:nvPr/>
          </p:nvSpPr>
          <p:spPr bwMode="auto">
            <a:xfrm>
              <a:off x="3406" y="1827"/>
              <a:ext cx="427" cy="101"/>
            </a:xfrm>
            <a:custGeom>
              <a:avLst/>
              <a:gdLst>
                <a:gd name="T0" fmla="*/ 7 w 427"/>
                <a:gd name="T1" fmla="*/ 38 h 101"/>
                <a:gd name="T2" fmla="*/ 13 w 427"/>
                <a:gd name="T3" fmla="*/ 63 h 101"/>
                <a:gd name="T4" fmla="*/ 26 w 427"/>
                <a:gd name="T5" fmla="*/ 57 h 101"/>
                <a:gd name="T6" fmla="*/ 32 w 427"/>
                <a:gd name="T7" fmla="*/ 38 h 101"/>
                <a:gd name="T8" fmla="*/ 45 w 427"/>
                <a:gd name="T9" fmla="*/ 25 h 101"/>
                <a:gd name="T10" fmla="*/ 51 w 427"/>
                <a:gd name="T11" fmla="*/ 63 h 101"/>
                <a:gd name="T12" fmla="*/ 58 w 427"/>
                <a:gd name="T13" fmla="*/ 51 h 101"/>
                <a:gd name="T14" fmla="*/ 77 w 427"/>
                <a:gd name="T15" fmla="*/ 31 h 101"/>
                <a:gd name="T16" fmla="*/ 83 w 427"/>
                <a:gd name="T17" fmla="*/ 31 h 101"/>
                <a:gd name="T18" fmla="*/ 89 w 427"/>
                <a:gd name="T19" fmla="*/ 57 h 101"/>
                <a:gd name="T20" fmla="*/ 102 w 427"/>
                <a:gd name="T21" fmla="*/ 38 h 101"/>
                <a:gd name="T22" fmla="*/ 115 w 427"/>
                <a:gd name="T23" fmla="*/ 0 h 101"/>
                <a:gd name="T24" fmla="*/ 121 w 427"/>
                <a:gd name="T25" fmla="*/ 19 h 101"/>
                <a:gd name="T26" fmla="*/ 134 w 427"/>
                <a:gd name="T27" fmla="*/ 70 h 101"/>
                <a:gd name="T28" fmla="*/ 140 w 427"/>
                <a:gd name="T29" fmla="*/ 51 h 101"/>
                <a:gd name="T30" fmla="*/ 147 w 427"/>
                <a:gd name="T31" fmla="*/ 51 h 101"/>
                <a:gd name="T32" fmla="*/ 159 w 427"/>
                <a:gd name="T33" fmla="*/ 44 h 101"/>
                <a:gd name="T34" fmla="*/ 166 w 427"/>
                <a:gd name="T35" fmla="*/ 51 h 101"/>
                <a:gd name="T36" fmla="*/ 185 w 427"/>
                <a:gd name="T37" fmla="*/ 57 h 101"/>
                <a:gd name="T38" fmla="*/ 191 w 427"/>
                <a:gd name="T39" fmla="*/ 51 h 101"/>
                <a:gd name="T40" fmla="*/ 204 w 427"/>
                <a:gd name="T41" fmla="*/ 57 h 101"/>
                <a:gd name="T42" fmla="*/ 217 w 427"/>
                <a:gd name="T43" fmla="*/ 38 h 101"/>
                <a:gd name="T44" fmla="*/ 223 w 427"/>
                <a:gd name="T45" fmla="*/ 63 h 101"/>
                <a:gd name="T46" fmla="*/ 236 w 427"/>
                <a:gd name="T47" fmla="*/ 76 h 101"/>
                <a:gd name="T48" fmla="*/ 242 w 427"/>
                <a:gd name="T49" fmla="*/ 89 h 101"/>
                <a:gd name="T50" fmla="*/ 255 w 427"/>
                <a:gd name="T51" fmla="*/ 82 h 101"/>
                <a:gd name="T52" fmla="*/ 268 w 427"/>
                <a:gd name="T53" fmla="*/ 63 h 101"/>
                <a:gd name="T54" fmla="*/ 280 w 427"/>
                <a:gd name="T55" fmla="*/ 44 h 101"/>
                <a:gd name="T56" fmla="*/ 287 w 427"/>
                <a:gd name="T57" fmla="*/ 89 h 101"/>
                <a:gd name="T58" fmla="*/ 299 w 427"/>
                <a:gd name="T59" fmla="*/ 38 h 101"/>
                <a:gd name="T60" fmla="*/ 312 w 427"/>
                <a:gd name="T61" fmla="*/ 38 h 101"/>
                <a:gd name="T62" fmla="*/ 318 w 427"/>
                <a:gd name="T63" fmla="*/ 44 h 101"/>
                <a:gd name="T64" fmla="*/ 331 w 427"/>
                <a:gd name="T65" fmla="*/ 57 h 101"/>
                <a:gd name="T66" fmla="*/ 337 w 427"/>
                <a:gd name="T67" fmla="*/ 44 h 101"/>
                <a:gd name="T68" fmla="*/ 350 w 427"/>
                <a:gd name="T69" fmla="*/ 57 h 101"/>
                <a:gd name="T70" fmla="*/ 357 w 427"/>
                <a:gd name="T71" fmla="*/ 57 h 101"/>
                <a:gd name="T72" fmla="*/ 369 w 427"/>
                <a:gd name="T73" fmla="*/ 51 h 101"/>
                <a:gd name="T74" fmla="*/ 376 w 427"/>
                <a:gd name="T75" fmla="*/ 51 h 101"/>
                <a:gd name="T76" fmla="*/ 388 w 427"/>
                <a:gd name="T77" fmla="*/ 57 h 101"/>
                <a:gd name="T78" fmla="*/ 401 w 427"/>
                <a:gd name="T79" fmla="*/ 12 h 101"/>
                <a:gd name="T80" fmla="*/ 407 w 427"/>
                <a:gd name="T81" fmla="*/ 44 h 101"/>
                <a:gd name="T82" fmla="*/ 420 w 427"/>
                <a:gd name="T83" fmla="*/ 51 h 10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27"/>
                <a:gd name="T127" fmla="*/ 0 h 101"/>
                <a:gd name="T128" fmla="*/ 427 w 427"/>
                <a:gd name="T129" fmla="*/ 101 h 10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27" h="101">
                  <a:moveTo>
                    <a:pt x="0" y="70"/>
                  </a:moveTo>
                  <a:lnTo>
                    <a:pt x="0" y="51"/>
                  </a:lnTo>
                  <a:lnTo>
                    <a:pt x="7" y="38"/>
                  </a:lnTo>
                  <a:lnTo>
                    <a:pt x="7" y="25"/>
                  </a:lnTo>
                  <a:lnTo>
                    <a:pt x="13" y="31"/>
                  </a:lnTo>
                  <a:lnTo>
                    <a:pt x="13" y="63"/>
                  </a:lnTo>
                  <a:lnTo>
                    <a:pt x="19" y="38"/>
                  </a:lnTo>
                  <a:lnTo>
                    <a:pt x="19" y="31"/>
                  </a:lnTo>
                  <a:lnTo>
                    <a:pt x="26" y="57"/>
                  </a:lnTo>
                  <a:lnTo>
                    <a:pt x="26" y="70"/>
                  </a:lnTo>
                  <a:lnTo>
                    <a:pt x="32" y="51"/>
                  </a:lnTo>
                  <a:lnTo>
                    <a:pt x="32" y="38"/>
                  </a:lnTo>
                  <a:lnTo>
                    <a:pt x="39" y="44"/>
                  </a:lnTo>
                  <a:lnTo>
                    <a:pt x="39" y="19"/>
                  </a:lnTo>
                  <a:lnTo>
                    <a:pt x="45" y="25"/>
                  </a:lnTo>
                  <a:lnTo>
                    <a:pt x="45" y="12"/>
                  </a:lnTo>
                  <a:lnTo>
                    <a:pt x="51" y="38"/>
                  </a:lnTo>
                  <a:lnTo>
                    <a:pt x="51" y="63"/>
                  </a:lnTo>
                  <a:lnTo>
                    <a:pt x="51" y="44"/>
                  </a:lnTo>
                  <a:lnTo>
                    <a:pt x="58" y="63"/>
                  </a:lnTo>
                  <a:lnTo>
                    <a:pt x="58" y="51"/>
                  </a:lnTo>
                  <a:lnTo>
                    <a:pt x="64" y="38"/>
                  </a:lnTo>
                  <a:lnTo>
                    <a:pt x="64" y="31"/>
                  </a:lnTo>
                  <a:lnTo>
                    <a:pt x="77" y="31"/>
                  </a:lnTo>
                  <a:lnTo>
                    <a:pt x="77" y="19"/>
                  </a:lnTo>
                  <a:lnTo>
                    <a:pt x="83" y="38"/>
                  </a:lnTo>
                  <a:lnTo>
                    <a:pt x="83" y="31"/>
                  </a:lnTo>
                  <a:lnTo>
                    <a:pt x="83" y="44"/>
                  </a:lnTo>
                  <a:lnTo>
                    <a:pt x="89" y="51"/>
                  </a:lnTo>
                  <a:lnTo>
                    <a:pt x="89" y="57"/>
                  </a:lnTo>
                  <a:lnTo>
                    <a:pt x="96" y="31"/>
                  </a:lnTo>
                  <a:lnTo>
                    <a:pt x="96" y="44"/>
                  </a:lnTo>
                  <a:lnTo>
                    <a:pt x="102" y="38"/>
                  </a:lnTo>
                  <a:lnTo>
                    <a:pt x="102" y="44"/>
                  </a:lnTo>
                  <a:lnTo>
                    <a:pt x="102" y="25"/>
                  </a:lnTo>
                  <a:lnTo>
                    <a:pt x="115" y="0"/>
                  </a:lnTo>
                  <a:lnTo>
                    <a:pt x="109" y="0"/>
                  </a:lnTo>
                  <a:lnTo>
                    <a:pt x="115" y="25"/>
                  </a:lnTo>
                  <a:lnTo>
                    <a:pt x="121" y="19"/>
                  </a:lnTo>
                  <a:lnTo>
                    <a:pt x="128" y="51"/>
                  </a:lnTo>
                  <a:lnTo>
                    <a:pt x="128" y="57"/>
                  </a:lnTo>
                  <a:lnTo>
                    <a:pt x="134" y="70"/>
                  </a:lnTo>
                  <a:lnTo>
                    <a:pt x="134" y="101"/>
                  </a:lnTo>
                  <a:lnTo>
                    <a:pt x="134" y="63"/>
                  </a:lnTo>
                  <a:lnTo>
                    <a:pt x="140" y="51"/>
                  </a:lnTo>
                  <a:lnTo>
                    <a:pt x="140" y="38"/>
                  </a:lnTo>
                  <a:lnTo>
                    <a:pt x="147" y="38"/>
                  </a:lnTo>
                  <a:lnTo>
                    <a:pt x="147" y="51"/>
                  </a:lnTo>
                  <a:lnTo>
                    <a:pt x="153" y="44"/>
                  </a:lnTo>
                  <a:lnTo>
                    <a:pt x="153" y="38"/>
                  </a:lnTo>
                  <a:lnTo>
                    <a:pt x="159" y="44"/>
                  </a:lnTo>
                  <a:lnTo>
                    <a:pt x="159" y="63"/>
                  </a:lnTo>
                  <a:lnTo>
                    <a:pt x="166" y="44"/>
                  </a:lnTo>
                  <a:lnTo>
                    <a:pt x="166" y="51"/>
                  </a:lnTo>
                  <a:lnTo>
                    <a:pt x="172" y="38"/>
                  </a:lnTo>
                  <a:lnTo>
                    <a:pt x="178" y="76"/>
                  </a:lnTo>
                  <a:lnTo>
                    <a:pt x="185" y="57"/>
                  </a:lnTo>
                  <a:lnTo>
                    <a:pt x="185" y="44"/>
                  </a:lnTo>
                  <a:lnTo>
                    <a:pt x="185" y="51"/>
                  </a:lnTo>
                  <a:lnTo>
                    <a:pt x="191" y="51"/>
                  </a:lnTo>
                  <a:lnTo>
                    <a:pt x="198" y="51"/>
                  </a:lnTo>
                  <a:lnTo>
                    <a:pt x="198" y="70"/>
                  </a:lnTo>
                  <a:lnTo>
                    <a:pt x="204" y="57"/>
                  </a:lnTo>
                  <a:lnTo>
                    <a:pt x="210" y="70"/>
                  </a:lnTo>
                  <a:lnTo>
                    <a:pt x="210" y="51"/>
                  </a:lnTo>
                  <a:lnTo>
                    <a:pt x="217" y="38"/>
                  </a:lnTo>
                  <a:lnTo>
                    <a:pt x="217" y="82"/>
                  </a:lnTo>
                  <a:lnTo>
                    <a:pt x="223" y="89"/>
                  </a:lnTo>
                  <a:lnTo>
                    <a:pt x="223" y="63"/>
                  </a:lnTo>
                  <a:lnTo>
                    <a:pt x="229" y="51"/>
                  </a:lnTo>
                  <a:lnTo>
                    <a:pt x="229" y="63"/>
                  </a:lnTo>
                  <a:lnTo>
                    <a:pt x="236" y="76"/>
                  </a:lnTo>
                  <a:lnTo>
                    <a:pt x="236" y="63"/>
                  </a:lnTo>
                  <a:lnTo>
                    <a:pt x="242" y="76"/>
                  </a:lnTo>
                  <a:lnTo>
                    <a:pt x="242" y="89"/>
                  </a:lnTo>
                  <a:lnTo>
                    <a:pt x="248" y="70"/>
                  </a:lnTo>
                  <a:lnTo>
                    <a:pt x="248" y="89"/>
                  </a:lnTo>
                  <a:lnTo>
                    <a:pt x="255" y="82"/>
                  </a:lnTo>
                  <a:lnTo>
                    <a:pt x="255" y="57"/>
                  </a:lnTo>
                  <a:lnTo>
                    <a:pt x="261" y="51"/>
                  </a:lnTo>
                  <a:lnTo>
                    <a:pt x="268" y="63"/>
                  </a:lnTo>
                  <a:lnTo>
                    <a:pt x="268" y="57"/>
                  </a:lnTo>
                  <a:lnTo>
                    <a:pt x="268" y="63"/>
                  </a:lnTo>
                  <a:lnTo>
                    <a:pt x="280" y="44"/>
                  </a:lnTo>
                  <a:lnTo>
                    <a:pt x="274" y="44"/>
                  </a:lnTo>
                  <a:lnTo>
                    <a:pt x="280" y="63"/>
                  </a:lnTo>
                  <a:lnTo>
                    <a:pt x="287" y="89"/>
                  </a:lnTo>
                  <a:lnTo>
                    <a:pt x="287" y="44"/>
                  </a:lnTo>
                  <a:lnTo>
                    <a:pt x="293" y="51"/>
                  </a:lnTo>
                  <a:lnTo>
                    <a:pt x="299" y="38"/>
                  </a:lnTo>
                  <a:lnTo>
                    <a:pt x="306" y="63"/>
                  </a:lnTo>
                  <a:lnTo>
                    <a:pt x="306" y="38"/>
                  </a:lnTo>
                  <a:lnTo>
                    <a:pt x="312" y="38"/>
                  </a:lnTo>
                  <a:lnTo>
                    <a:pt x="312" y="51"/>
                  </a:lnTo>
                  <a:lnTo>
                    <a:pt x="318" y="63"/>
                  </a:lnTo>
                  <a:lnTo>
                    <a:pt x="318" y="44"/>
                  </a:lnTo>
                  <a:lnTo>
                    <a:pt x="325" y="38"/>
                  </a:lnTo>
                  <a:lnTo>
                    <a:pt x="325" y="76"/>
                  </a:lnTo>
                  <a:lnTo>
                    <a:pt x="331" y="57"/>
                  </a:lnTo>
                  <a:lnTo>
                    <a:pt x="331" y="44"/>
                  </a:lnTo>
                  <a:lnTo>
                    <a:pt x="337" y="57"/>
                  </a:lnTo>
                  <a:lnTo>
                    <a:pt x="337" y="44"/>
                  </a:lnTo>
                  <a:lnTo>
                    <a:pt x="344" y="25"/>
                  </a:lnTo>
                  <a:lnTo>
                    <a:pt x="344" y="38"/>
                  </a:lnTo>
                  <a:lnTo>
                    <a:pt x="350" y="57"/>
                  </a:lnTo>
                  <a:lnTo>
                    <a:pt x="350" y="25"/>
                  </a:lnTo>
                  <a:lnTo>
                    <a:pt x="357" y="44"/>
                  </a:lnTo>
                  <a:lnTo>
                    <a:pt x="357" y="57"/>
                  </a:lnTo>
                  <a:lnTo>
                    <a:pt x="357" y="51"/>
                  </a:lnTo>
                  <a:lnTo>
                    <a:pt x="363" y="51"/>
                  </a:lnTo>
                  <a:lnTo>
                    <a:pt x="369" y="51"/>
                  </a:lnTo>
                  <a:lnTo>
                    <a:pt x="369" y="38"/>
                  </a:lnTo>
                  <a:lnTo>
                    <a:pt x="376" y="44"/>
                  </a:lnTo>
                  <a:lnTo>
                    <a:pt x="376" y="51"/>
                  </a:lnTo>
                  <a:lnTo>
                    <a:pt x="382" y="44"/>
                  </a:lnTo>
                  <a:lnTo>
                    <a:pt x="382" y="63"/>
                  </a:lnTo>
                  <a:lnTo>
                    <a:pt x="388" y="57"/>
                  </a:lnTo>
                  <a:lnTo>
                    <a:pt x="395" y="63"/>
                  </a:lnTo>
                  <a:lnTo>
                    <a:pt x="401" y="25"/>
                  </a:lnTo>
                  <a:lnTo>
                    <a:pt x="401" y="12"/>
                  </a:lnTo>
                  <a:lnTo>
                    <a:pt x="407" y="51"/>
                  </a:lnTo>
                  <a:lnTo>
                    <a:pt x="407" y="38"/>
                  </a:lnTo>
                  <a:lnTo>
                    <a:pt x="407" y="44"/>
                  </a:lnTo>
                  <a:lnTo>
                    <a:pt x="414" y="51"/>
                  </a:lnTo>
                  <a:lnTo>
                    <a:pt x="414" y="57"/>
                  </a:lnTo>
                  <a:lnTo>
                    <a:pt x="420" y="51"/>
                  </a:lnTo>
                  <a:lnTo>
                    <a:pt x="420" y="70"/>
                  </a:lnTo>
                  <a:lnTo>
                    <a:pt x="427" y="82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289" name="Freeform 178"/>
            <p:cNvSpPr>
              <a:spLocks noChangeAspect="1"/>
            </p:cNvSpPr>
            <p:nvPr/>
          </p:nvSpPr>
          <p:spPr bwMode="auto">
            <a:xfrm>
              <a:off x="3833" y="1846"/>
              <a:ext cx="407" cy="70"/>
            </a:xfrm>
            <a:custGeom>
              <a:avLst/>
              <a:gdLst>
                <a:gd name="T0" fmla="*/ 6 w 407"/>
                <a:gd name="T1" fmla="*/ 12 h 70"/>
                <a:gd name="T2" fmla="*/ 12 w 407"/>
                <a:gd name="T3" fmla="*/ 44 h 70"/>
                <a:gd name="T4" fmla="*/ 19 w 407"/>
                <a:gd name="T5" fmla="*/ 12 h 70"/>
                <a:gd name="T6" fmla="*/ 31 w 407"/>
                <a:gd name="T7" fmla="*/ 12 h 70"/>
                <a:gd name="T8" fmla="*/ 44 w 407"/>
                <a:gd name="T9" fmla="*/ 25 h 70"/>
                <a:gd name="T10" fmla="*/ 50 w 407"/>
                <a:gd name="T11" fmla="*/ 38 h 70"/>
                <a:gd name="T12" fmla="*/ 63 w 407"/>
                <a:gd name="T13" fmla="*/ 44 h 70"/>
                <a:gd name="T14" fmla="*/ 76 w 407"/>
                <a:gd name="T15" fmla="*/ 6 h 70"/>
                <a:gd name="T16" fmla="*/ 82 w 407"/>
                <a:gd name="T17" fmla="*/ 0 h 70"/>
                <a:gd name="T18" fmla="*/ 95 w 407"/>
                <a:gd name="T19" fmla="*/ 38 h 70"/>
                <a:gd name="T20" fmla="*/ 101 w 407"/>
                <a:gd name="T21" fmla="*/ 38 h 70"/>
                <a:gd name="T22" fmla="*/ 114 w 407"/>
                <a:gd name="T23" fmla="*/ 38 h 70"/>
                <a:gd name="T24" fmla="*/ 120 w 407"/>
                <a:gd name="T25" fmla="*/ 32 h 70"/>
                <a:gd name="T26" fmla="*/ 133 w 407"/>
                <a:gd name="T27" fmla="*/ 25 h 70"/>
                <a:gd name="T28" fmla="*/ 139 w 407"/>
                <a:gd name="T29" fmla="*/ 51 h 70"/>
                <a:gd name="T30" fmla="*/ 152 w 407"/>
                <a:gd name="T31" fmla="*/ 32 h 70"/>
                <a:gd name="T32" fmla="*/ 158 w 407"/>
                <a:gd name="T33" fmla="*/ 44 h 70"/>
                <a:gd name="T34" fmla="*/ 171 w 407"/>
                <a:gd name="T35" fmla="*/ 51 h 70"/>
                <a:gd name="T36" fmla="*/ 178 w 407"/>
                <a:gd name="T37" fmla="*/ 38 h 70"/>
                <a:gd name="T38" fmla="*/ 190 w 407"/>
                <a:gd name="T39" fmla="*/ 57 h 70"/>
                <a:gd name="T40" fmla="*/ 197 w 407"/>
                <a:gd name="T41" fmla="*/ 38 h 70"/>
                <a:gd name="T42" fmla="*/ 209 w 407"/>
                <a:gd name="T43" fmla="*/ 6 h 70"/>
                <a:gd name="T44" fmla="*/ 216 w 407"/>
                <a:gd name="T45" fmla="*/ 6 h 70"/>
                <a:gd name="T46" fmla="*/ 228 w 407"/>
                <a:gd name="T47" fmla="*/ 19 h 70"/>
                <a:gd name="T48" fmla="*/ 235 w 407"/>
                <a:gd name="T49" fmla="*/ 19 h 70"/>
                <a:gd name="T50" fmla="*/ 241 w 407"/>
                <a:gd name="T51" fmla="*/ 32 h 70"/>
                <a:gd name="T52" fmla="*/ 254 w 407"/>
                <a:gd name="T53" fmla="*/ 51 h 70"/>
                <a:gd name="T54" fmla="*/ 260 w 407"/>
                <a:gd name="T55" fmla="*/ 6 h 70"/>
                <a:gd name="T56" fmla="*/ 279 w 407"/>
                <a:gd name="T57" fmla="*/ 19 h 70"/>
                <a:gd name="T58" fmla="*/ 286 w 407"/>
                <a:gd name="T59" fmla="*/ 44 h 70"/>
                <a:gd name="T60" fmla="*/ 292 w 407"/>
                <a:gd name="T61" fmla="*/ 12 h 70"/>
                <a:gd name="T62" fmla="*/ 305 w 407"/>
                <a:gd name="T63" fmla="*/ 38 h 70"/>
                <a:gd name="T64" fmla="*/ 311 w 407"/>
                <a:gd name="T65" fmla="*/ 38 h 70"/>
                <a:gd name="T66" fmla="*/ 317 w 407"/>
                <a:gd name="T67" fmla="*/ 63 h 70"/>
                <a:gd name="T68" fmla="*/ 330 w 407"/>
                <a:gd name="T69" fmla="*/ 25 h 70"/>
                <a:gd name="T70" fmla="*/ 337 w 407"/>
                <a:gd name="T71" fmla="*/ 25 h 70"/>
                <a:gd name="T72" fmla="*/ 343 w 407"/>
                <a:gd name="T73" fmla="*/ 38 h 70"/>
                <a:gd name="T74" fmla="*/ 356 w 407"/>
                <a:gd name="T75" fmla="*/ 12 h 70"/>
                <a:gd name="T76" fmla="*/ 368 w 407"/>
                <a:gd name="T77" fmla="*/ 19 h 70"/>
                <a:gd name="T78" fmla="*/ 381 w 407"/>
                <a:gd name="T79" fmla="*/ 44 h 70"/>
                <a:gd name="T80" fmla="*/ 387 w 407"/>
                <a:gd name="T81" fmla="*/ 25 h 70"/>
                <a:gd name="T82" fmla="*/ 400 w 407"/>
                <a:gd name="T83" fmla="*/ 32 h 7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07"/>
                <a:gd name="T127" fmla="*/ 0 h 70"/>
                <a:gd name="T128" fmla="*/ 407 w 407"/>
                <a:gd name="T129" fmla="*/ 70 h 7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07" h="70">
                  <a:moveTo>
                    <a:pt x="0" y="63"/>
                  </a:moveTo>
                  <a:lnTo>
                    <a:pt x="0" y="25"/>
                  </a:lnTo>
                  <a:lnTo>
                    <a:pt x="6" y="12"/>
                  </a:lnTo>
                  <a:lnTo>
                    <a:pt x="6" y="25"/>
                  </a:lnTo>
                  <a:lnTo>
                    <a:pt x="12" y="32"/>
                  </a:lnTo>
                  <a:lnTo>
                    <a:pt x="12" y="44"/>
                  </a:lnTo>
                  <a:lnTo>
                    <a:pt x="12" y="38"/>
                  </a:lnTo>
                  <a:lnTo>
                    <a:pt x="19" y="32"/>
                  </a:lnTo>
                  <a:lnTo>
                    <a:pt x="19" y="12"/>
                  </a:lnTo>
                  <a:lnTo>
                    <a:pt x="25" y="32"/>
                  </a:lnTo>
                  <a:lnTo>
                    <a:pt x="31" y="6"/>
                  </a:lnTo>
                  <a:lnTo>
                    <a:pt x="31" y="12"/>
                  </a:lnTo>
                  <a:lnTo>
                    <a:pt x="38" y="32"/>
                  </a:lnTo>
                  <a:lnTo>
                    <a:pt x="38" y="44"/>
                  </a:lnTo>
                  <a:lnTo>
                    <a:pt x="44" y="25"/>
                  </a:lnTo>
                  <a:lnTo>
                    <a:pt x="50" y="38"/>
                  </a:lnTo>
                  <a:lnTo>
                    <a:pt x="50" y="44"/>
                  </a:lnTo>
                  <a:lnTo>
                    <a:pt x="50" y="38"/>
                  </a:lnTo>
                  <a:lnTo>
                    <a:pt x="57" y="25"/>
                  </a:lnTo>
                  <a:lnTo>
                    <a:pt x="57" y="12"/>
                  </a:lnTo>
                  <a:lnTo>
                    <a:pt x="63" y="44"/>
                  </a:lnTo>
                  <a:lnTo>
                    <a:pt x="63" y="6"/>
                  </a:lnTo>
                  <a:lnTo>
                    <a:pt x="69" y="12"/>
                  </a:lnTo>
                  <a:lnTo>
                    <a:pt x="76" y="6"/>
                  </a:lnTo>
                  <a:lnTo>
                    <a:pt x="76" y="19"/>
                  </a:lnTo>
                  <a:lnTo>
                    <a:pt x="82" y="6"/>
                  </a:lnTo>
                  <a:lnTo>
                    <a:pt x="82" y="0"/>
                  </a:lnTo>
                  <a:lnTo>
                    <a:pt x="82" y="12"/>
                  </a:lnTo>
                  <a:lnTo>
                    <a:pt x="89" y="6"/>
                  </a:lnTo>
                  <a:lnTo>
                    <a:pt x="95" y="38"/>
                  </a:lnTo>
                  <a:lnTo>
                    <a:pt x="95" y="19"/>
                  </a:lnTo>
                  <a:lnTo>
                    <a:pt x="101" y="6"/>
                  </a:lnTo>
                  <a:lnTo>
                    <a:pt x="101" y="38"/>
                  </a:lnTo>
                  <a:lnTo>
                    <a:pt x="108" y="25"/>
                  </a:lnTo>
                  <a:lnTo>
                    <a:pt x="108" y="19"/>
                  </a:lnTo>
                  <a:lnTo>
                    <a:pt x="114" y="38"/>
                  </a:lnTo>
                  <a:lnTo>
                    <a:pt x="114" y="0"/>
                  </a:lnTo>
                  <a:lnTo>
                    <a:pt x="120" y="19"/>
                  </a:lnTo>
                  <a:lnTo>
                    <a:pt x="120" y="32"/>
                  </a:lnTo>
                  <a:lnTo>
                    <a:pt x="127" y="25"/>
                  </a:lnTo>
                  <a:lnTo>
                    <a:pt x="127" y="32"/>
                  </a:lnTo>
                  <a:lnTo>
                    <a:pt x="133" y="25"/>
                  </a:lnTo>
                  <a:lnTo>
                    <a:pt x="133" y="44"/>
                  </a:lnTo>
                  <a:lnTo>
                    <a:pt x="139" y="25"/>
                  </a:lnTo>
                  <a:lnTo>
                    <a:pt x="139" y="51"/>
                  </a:lnTo>
                  <a:lnTo>
                    <a:pt x="146" y="44"/>
                  </a:lnTo>
                  <a:lnTo>
                    <a:pt x="146" y="51"/>
                  </a:lnTo>
                  <a:lnTo>
                    <a:pt x="152" y="32"/>
                  </a:lnTo>
                  <a:lnTo>
                    <a:pt x="152" y="57"/>
                  </a:lnTo>
                  <a:lnTo>
                    <a:pt x="158" y="38"/>
                  </a:lnTo>
                  <a:lnTo>
                    <a:pt x="158" y="44"/>
                  </a:lnTo>
                  <a:lnTo>
                    <a:pt x="165" y="6"/>
                  </a:lnTo>
                  <a:lnTo>
                    <a:pt x="165" y="57"/>
                  </a:lnTo>
                  <a:lnTo>
                    <a:pt x="171" y="51"/>
                  </a:lnTo>
                  <a:lnTo>
                    <a:pt x="171" y="32"/>
                  </a:lnTo>
                  <a:lnTo>
                    <a:pt x="178" y="44"/>
                  </a:lnTo>
                  <a:lnTo>
                    <a:pt x="178" y="38"/>
                  </a:lnTo>
                  <a:lnTo>
                    <a:pt x="184" y="32"/>
                  </a:lnTo>
                  <a:lnTo>
                    <a:pt x="184" y="44"/>
                  </a:lnTo>
                  <a:lnTo>
                    <a:pt x="190" y="57"/>
                  </a:lnTo>
                  <a:lnTo>
                    <a:pt x="190" y="44"/>
                  </a:lnTo>
                  <a:lnTo>
                    <a:pt x="203" y="38"/>
                  </a:lnTo>
                  <a:lnTo>
                    <a:pt x="197" y="38"/>
                  </a:lnTo>
                  <a:lnTo>
                    <a:pt x="203" y="38"/>
                  </a:lnTo>
                  <a:lnTo>
                    <a:pt x="209" y="38"/>
                  </a:lnTo>
                  <a:lnTo>
                    <a:pt x="209" y="6"/>
                  </a:lnTo>
                  <a:lnTo>
                    <a:pt x="216" y="19"/>
                  </a:lnTo>
                  <a:lnTo>
                    <a:pt x="216" y="38"/>
                  </a:lnTo>
                  <a:lnTo>
                    <a:pt x="216" y="6"/>
                  </a:lnTo>
                  <a:lnTo>
                    <a:pt x="222" y="44"/>
                  </a:lnTo>
                  <a:lnTo>
                    <a:pt x="222" y="38"/>
                  </a:lnTo>
                  <a:lnTo>
                    <a:pt x="228" y="19"/>
                  </a:lnTo>
                  <a:lnTo>
                    <a:pt x="228" y="25"/>
                  </a:lnTo>
                  <a:lnTo>
                    <a:pt x="235" y="38"/>
                  </a:lnTo>
                  <a:lnTo>
                    <a:pt x="235" y="19"/>
                  </a:lnTo>
                  <a:lnTo>
                    <a:pt x="235" y="25"/>
                  </a:lnTo>
                  <a:lnTo>
                    <a:pt x="241" y="19"/>
                  </a:lnTo>
                  <a:lnTo>
                    <a:pt x="241" y="32"/>
                  </a:lnTo>
                  <a:lnTo>
                    <a:pt x="248" y="25"/>
                  </a:lnTo>
                  <a:lnTo>
                    <a:pt x="248" y="32"/>
                  </a:lnTo>
                  <a:lnTo>
                    <a:pt x="254" y="51"/>
                  </a:lnTo>
                  <a:lnTo>
                    <a:pt x="254" y="70"/>
                  </a:lnTo>
                  <a:lnTo>
                    <a:pt x="254" y="44"/>
                  </a:lnTo>
                  <a:lnTo>
                    <a:pt x="260" y="6"/>
                  </a:lnTo>
                  <a:lnTo>
                    <a:pt x="260" y="25"/>
                  </a:lnTo>
                  <a:lnTo>
                    <a:pt x="267" y="32"/>
                  </a:lnTo>
                  <a:lnTo>
                    <a:pt x="279" y="19"/>
                  </a:lnTo>
                  <a:lnTo>
                    <a:pt x="279" y="32"/>
                  </a:lnTo>
                  <a:lnTo>
                    <a:pt x="286" y="38"/>
                  </a:lnTo>
                  <a:lnTo>
                    <a:pt x="286" y="44"/>
                  </a:lnTo>
                  <a:lnTo>
                    <a:pt x="286" y="38"/>
                  </a:lnTo>
                  <a:lnTo>
                    <a:pt x="292" y="25"/>
                  </a:lnTo>
                  <a:lnTo>
                    <a:pt x="292" y="12"/>
                  </a:lnTo>
                  <a:lnTo>
                    <a:pt x="298" y="32"/>
                  </a:lnTo>
                  <a:lnTo>
                    <a:pt x="298" y="25"/>
                  </a:lnTo>
                  <a:lnTo>
                    <a:pt x="305" y="38"/>
                  </a:lnTo>
                  <a:lnTo>
                    <a:pt x="305" y="25"/>
                  </a:lnTo>
                  <a:lnTo>
                    <a:pt x="305" y="32"/>
                  </a:lnTo>
                  <a:lnTo>
                    <a:pt x="311" y="38"/>
                  </a:lnTo>
                  <a:lnTo>
                    <a:pt x="311" y="19"/>
                  </a:lnTo>
                  <a:lnTo>
                    <a:pt x="317" y="32"/>
                  </a:lnTo>
                  <a:lnTo>
                    <a:pt x="317" y="63"/>
                  </a:lnTo>
                  <a:lnTo>
                    <a:pt x="324" y="38"/>
                  </a:lnTo>
                  <a:lnTo>
                    <a:pt x="324" y="44"/>
                  </a:lnTo>
                  <a:lnTo>
                    <a:pt x="330" y="25"/>
                  </a:lnTo>
                  <a:lnTo>
                    <a:pt x="330" y="38"/>
                  </a:lnTo>
                  <a:lnTo>
                    <a:pt x="337" y="19"/>
                  </a:lnTo>
                  <a:lnTo>
                    <a:pt x="337" y="25"/>
                  </a:lnTo>
                  <a:lnTo>
                    <a:pt x="337" y="12"/>
                  </a:lnTo>
                  <a:lnTo>
                    <a:pt x="343" y="12"/>
                  </a:lnTo>
                  <a:lnTo>
                    <a:pt x="343" y="38"/>
                  </a:lnTo>
                  <a:lnTo>
                    <a:pt x="349" y="38"/>
                  </a:lnTo>
                  <a:lnTo>
                    <a:pt x="349" y="25"/>
                  </a:lnTo>
                  <a:lnTo>
                    <a:pt x="356" y="12"/>
                  </a:lnTo>
                  <a:lnTo>
                    <a:pt x="356" y="32"/>
                  </a:lnTo>
                  <a:lnTo>
                    <a:pt x="368" y="12"/>
                  </a:lnTo>
                  <a:lnTo>
                    <a:pt x="368" y="19"/>
                  </a:lnTo>
                  <a:lnTo>
                    <a:pt x="375" y="25"/>
                  </a:lnTo>
                  <a:lnTo>
                    <a:pt x="375" y="38"/>
                  </a:lnTo>
                  <a:lnTo>
                    <a:pt x="381" y="44"/>
                  </a:lnTo>
                  <a:lnTo>
                    <a:pt x="381" y="38"/>
                  </a:lnTo>
                  <a:lnTo>
                    <a:pt x="387" y="19"/>
                  </a:lnTo>
                  <a:lnTo>
                    <a:pt x="387" y="25"/>
                  </a:lnTo>
                  <a:lnTo>
                    <a:pt x="387" y="19"/>
                  </a:lnTo>
                  <a:lnTo>
                    <a:pt x="394" y="25"/>
                  </a:lnTo>
                  <a:lnTo>
                    <a:pt x="400" y="32"/>
                  </a:lnTo>
                  <a:lnTo>
                    <a:pt x="407" y="44"/>
                  </a:lnTo>
                  <a:lnTo>
                    <a:pt x="407" y="6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290" name="Freeform 179"/>
            <p:cNvSpPr>
              <a:spLocks noChangeAspect="1"/>
            </p:cNvSpPr>
            <p:nvPr/>
          </p:nvSpPr>
          <p:spPr bwMode="auto">
            <a:xfrm>
              <a:off x="4240" y="1839"/>
              <a:ext cx="426" cy="70"/>
            </a:xfrm>
            <a:custGeom>
              <a:avLst/>
              <a:gdLst>
                <a:gd name="T0" fmla="*/ 6 w 426"/>
                <a:gd name="T1" fmla="*/ 39 h 70"/>
                <a:gd name="T2" fmla="*/ 19 w 426"/>
                <a:gd name="T3" fmla="*/ 39 h 70"/>
                <a:gd name="T4" fmla="*/ 25 w 426"/>
                <a:gd name="T5" fmla="*/ 51 h 70"/>
                <a:gd name="T6" fmla="*/ 31 w 426"/>
                <a:gd name="T7" fmla="*/ 39 h 70"/>
                <a:gd name="T8" fmla="*/ 50 w 426"/>
                <a:gd name="T9" fmla="*/ 45 h 70"/>
                <a:gd name="T10" fmla="*/ 57 w 426"/>
                <a:gd name="T11" fmla="*/ 26 h 70"/>
                <a:gd name="T12" fmla="*/ 76 w 426"/>
                <a:gd name="T13" fmla="*/ 39 h 70"/>
                <a:gd name="T14" fmla="*/ 82 w 426"/>
                <a:gd name="T15" fmla="*/ 45 h 70"/>
                <a:gd name="T16" fmla="*/ 95 w 426"/>
                <a:gd name="T17" fmla="*/ 51 h 70"/>
                <a:gd name="T18" fmla="*/ 101 w 426"/>
                <a:gd name="T19" fmla="*/ 58 h 70"/>
                <a:gd name="T20" fmla="*/ 120 w 426"/>
                <a:gd name="T21" fmla="*/ 32 h 70"/>
                <a:gd name="T22" fmla="*/ 127 w 426"/>
                <a:gd name="T23" fmla="*/ 39 h 70"/>
                <a:gd name="T24" fmla="*/ 139 w 426"/>
                <a:gd name="T25" fmla="*/ 58 h 70"/>
                <a:gd name="T26" fmla="*/ 159 w 426"/>
                <a:gd name="T27" fmla="*/ 45 h 70"/>
                <a:gd name="T28" fmla="*/ 165 w 426"/>
                <a:gd name="T29" fmla="*/ 51 h 70"/>
                <a:gd name="T30" fmla="*/ 171 w 426"/>
                <a:gd name="T31" fmla="*/ 32 h 70"/>
                <a:gd name="T32" fmla="*/ 184 w 426"/>
                <a:gd name="T33" fmla="*/ 45 h 70"/>
                <a:gd name="T34" fmla="*/ 197 w 426"/>
                <a:gd name="T35" fmla="*/ 26 h 70"/>
                <a:gd name="T36" fmla="*/ 203 w 426"/>
                <a:gd name="T37" fmla="*/ 39 h 70"/>
                <a:gd name="T38" fmla="*/ 209 w 426"/>
                <a:gd name="T39" fmla="*/ 13 h 70"/>
                <a:gd name="T40" fmla="*/ 222 w 426"/>
                <a:gd name="T41" fmla="*/ 13 h 70"/>
                <a:gd name="T42" fmla="*/ 235 w 426"/>
                <a:gd name="T43" fmla="*/ 26 h 70"/>
                <a:gd name="T44" fmla="*/ 248 w 426"/>
                <a:gd name="T45" fmla="*/ 13 h 70"/>
                <a:gd name="T46" fmla="*/ 254 w 426"/>
                <a:gd name="T47" fmla="*/ 51 h 70"/>
                <a:gd name="T48" fmla="*/ 260 w 426"/>
                <a:gd name="T49" fmla="*/ 70 h 70"/>
                <a:gd name="T50" fmla="*/ 273 w 426"/>
                <a:gd name="T51" fmla="*/ 26 h 70"/>
                <a:gd name="T52" fmla="*/ 279 w 426"/>
                <a:gd name="T53" fmla="*/ 26 h 70"/>
                <a:gd name="T54" fmla="*/ 292 w 426"/>
                <a:gd name="T55" fmla="*/ 26 h 70"/>
                <a:gd name="T56" fmla="*/ 305 w 426"/>
                <a:gd name="T57" fmla="*/ 32 h 70"/>
                <a:gd name="T58" fmla="*/ 311 w 426"/>
                <a:gd name="T59" fmla="*/ 64 h 70"/>
                <a:gd name="T60" fmla="*/ 318 w 426"/>
                <a:gd name="T61" fmla="*/ 45 h 70"/>
                <a:gd name="T62" fmla="*/ 324 w 426"/>
                <a:gd name="T63" fmla="*/ 58 h 70"/>
                <a:gd name="T64" fmla="*/ 337 w 426"/>
                <a:gd name="T65" fmla="*/ 51 h 70"/>
                <a:gd name="T66" fmla="*/ 343 w 426"/>
                <a:gd name="T67" fmla="*/ 58 h 70"/>
                <a:gd name="T68" fmla="*/ 356 w 426"/>
                <a:gd name="T69" fmla="*/ 58 h 70"/>
                <a:gd name="T70" fmla="*/ 362 w 426"/>
                <a:gd name="T71" fmla="*/ 51 h 70"/>
                <a:gd name="T72" fmla="*/ 375 w 426"/>
                <a:gd name="T73" fmla="*/ 58 h 70"/>
                <a:gd name="T74" fmla="*/ 387 w 426"/>
                <a:gd name="T75" fmla="*/ 70 h 70"/>
                <a:gd name="T76" fmla="*/ 394 w 426"/>
                <a:gd name="T77" fmla="*/ 45 h 70"/>
                <a:gd name="T78" fmla="*/ 407 w 426"/>
                <a:gd name="T79" fmla="*/ 45 h 70"/>
                <a:gd name="T80" fmla="*/ 413 w 426"/>
                <a:gd name="T81" fmla="*/ 51 h 70"/>
                <a:gd name="T82" fmla="*/ 419 w 426"/>
                <a:gd name="T83" fmla="*/ 39 h 7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26"/>
                <a:gd name="T127" fmla="*/ 0 h 70"/>
                <a:gd name="T128" fmla="*/ 426 w 426"/>
                <a:gd name="T129" fmla="*/ 70 h 7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26" h="70">
                  <a:moveTo>
                    <a:pt x="0" y="13"/>
                  </a:moveTo>
                  <a:lnTo>
                    <a:pt x="6" y="26"/>
                  </a:lnTo>
                  <a:lnTo>
                    <a:pt x="6" y="39"/>
                  </a:lnTo>
                  <a:lnTo>
                    <a:pt x="12" y="32"/>
                  </a:lnTo>
                  <a:lnTo>
                    <a:pt x="12" y="45"/>
                  </a:lnTo>
                  <a:lnTo>
                    <a:pt x="19" y="39"/>
                  </a:lnTo>
                  <a:lnTo>
                    <a:pt x="19" y="51"/>
                  </a:lnTo>
                  <a:lnTo>
                    <a:pt x="25" y="45"/>
                  </a:lnTo>
                  <a:lnTo>
                    <a:pt x="25" y="51"/>
                  </a:lnTo>
                  <a:lnTo>
                    <a:pt x="31" y="58"/>
                  </a:lnTo>
                  <a:lnTo>
                    <a:pt x="31" y="32"/>
                  </a:lnTo>
                  <a:lnTo>
                    <a:pt x="31" y="39"/>
                  </a:lnTo>
                  <a:lnTo>
                    <a:pt x="38" y="45"/>
                  </a:lnTo>
                  <a:lnTo>
                    <a:pt x="44" y="45"/>
                  </a:lnTo>
                  <a:lnTo>
                    <a:pt x="50" y="45"/>
                  </a:lnTo>
                  <a:lnTo>
                    <a:pt x="50" y="32"/>
                  </a:lnTo>
                  <a:lnTo>
                    <a:pt x="57" y="39"/>
                  </a:lnTo>
                  <a:lnTo>
                    <a:pt x="57" y="26"/>
                  </a:lnTo>
                  <a:lnTo>
                    <a:pt x="63" y="26"/>
                  </a:lnTo>
                  <a:lnTo>
                    <a:pt x="69" y="19"/>
                  </a:lnTo>
                  <a:lnTo>
                    <a:pt x="76" y="39"/>
                  </a:lnTo>
                  <a:lnTo>
                    <a:pt x="76" y="26"/>
                  </a:lnTo>
                  <a:lnTo>
                    <a:pt x="82" y="32"/>
                  </a:lnTo>
                  <a:lnTo>
                    <a:pt x="82" y="45"/>
                  </a:lnTo>
                  <a:lnTo>
                    <a:pt x="89" y="26"/>
                  </a:lnTo>
                  <a:lnTo>
                    <a:pt x="89" y="45"/>
                  </a:lnTo>
                  <a:lnTo>
                    <a:pt x="95" y="51"/>
                  </a:lnTo>
                  <a:lnTo>
                    <a:pt x="95" y="39"/>
                  </a:lnTo>
                  <a:lnTo>
                    <a:pt x="101" y="39"/>
                  </a:lnTo>
                  <a:lnTo>
                    <a:pt x="101" y="58"/>
                  </a:lnTo>
                  <a:lnTo>
                    <a:pt x="108" y="45"/>
                  </a:lnTo>
                  <a:lnTo>
                    <a:pt x="108" y="13"/>
                  </a:lnTo>
                  <a:lnTo>
                    <a:pt x="120" y="32"/>
                  </a:lnTo>
                  <a:lnTo>
                    <a:pt x="114" y="32"/>
                  </a:lnTo>
                  <a:lnTo>
                    <a:pt x="120" y="45"/>
                  </a:lnTo>
                  <a:lnTo>
                    <a:pt x="127" y="39"/>
                  </a:lnTo>
                  <a:lnTo>
                    <a:pt x="133" y="45"/>
                  </a:lnTo>
                  <a:lnTo>
                    <a:pt x="139" y="39"/>
                  </a:lnTo>
                  <a:lnTo>
                    <a:pt x="139" y="58"/>
                  </a:lnTo>
                  <a:lnTo>
                    <a:pt x="146" y="58"/>
                  </a:lnTo>
                  <a:lnTo>
                    <a:pt x="146" y="39"/>
                  </a:lnTo>
                  <a:lnTo>
                    <a:pt x="159" y="45"/>
                  </a:lnTo>
                  <a:lnTo>
                    <a:pt x="159" y="26"/>
                  </a:lnTo>
                  <a:lnTo>
                    <a:pt x="165" y="13"/>
                  </a:lnTo>
                  <a:lnTo>
                    <a:pt x="165" y="51"/>
                  </a:lnTo>
                  <a:lnTo>
                    <a:pt x="171" y="32"/>
                  </a:lnTo>
                  <a:lnTo>
                    <a:pt x="171" y="26"/>
                  </a:lnTo>
                  <a:lnTo>
                    <a:pt x="171" y="32"/>
                  </a:lnTo>
                  <a:lnTo>
                    <a:pt x="178" y="64"/>
                  </a:lnTo>
                  <a:lnTo>
                    <a:pt x="178" y="70"/>
                  </a:lnTo>
                  <a:lnTo>
                    <a:pt x="184" y="45"/>
                  </a:lnTo>
                  <a:lnTo>
                    <a:pt x="184" y="26"/>
                  </a:lnTo>
                  <a:lnTo>
                    <a:pt x="190" y="19"/>
                  </a:lnTo>
                  <a:lnTo>
                    <a:pt x="197" y="26"/>
                  </a:lnTo>
                  <a:lnTo>
                    <a:pt x="197" y="32"/>
                  </a:lnTo>
                  <a:lnTo>
                    <a:pt x="203" y="45"/>
                  </a:lnTo>
                  <a:lnTo>
                    <a:pt x="203" y="39"/>
                  </a:lnTo>
                  <a:lnTo>
                    <a:pt x="203" y="58"/>
                  </a:lnTo>
                  <a:lnTo>
                    <a:pt x="209" y="39"/>
                  </a:lnTo>
                  <a:lnTo>
                    <a:pt x="209" y="13"/>
                  </a:lnTo>
                  <a:lnTo>
                    <a:pt x="216" y="19"/>
                  </a:lnTo>
                  <a:lnTo>
                    <a:pt x="222" y="0"/>
                  </a:lnTo>
                  <a:lnTo>
                    <a:pt x="222" y="13"/>
                  </a:lnTo>
                  <a:lnTo>
                    <a:pt x="228" y="19"/>
                  </a:lnTo>
                  <a:lnTo>
                    <a:pt x="228" y="32"/>
                  </a:lnTo>
                  <a:lnTo>
                    <a:pt x="235" y="26"/>
                  </a:lnTo>
                  <a:lnTo>
                    <a:pt x="241" y="19"/>
                  </a:lnTo>
                  <a:lnTo>
                    <a:pt x="241" y="26"/>
                  </a:lnTo>
                  <a:lnTo>
                    <a:pt x="248" y="13"/>
                  </a:lnTo>
                  <a:lnTo>
                    <a:pt x="248" y="32"/>
                  </a:lnTo>
                  <a:lnTo>
                    <a:pt x="254" y="45"/>
                  </a:lnTo>
                  <a:lnTo>
                    <a:pt x="254" y="51"/>
                  </a:lnTo>
                  <a:lnTo>
                    <a:pt x="254" y="39"/>
                  </a:lnTo>
                  <a:lnTo>
                    <a:pt x="260" y="51"/>
                  </a:lnTo>
                  <a:lnTo>
                    <a:pt x="260" y="70"/>
                  </a:lnTo>
                  <a:lnTo>
                    <a:pt x="267" y="26"/>
                  </a:lnTo>
                  <a:lnTo>
                    <a:pt x="267" y="7"/>
                  </a:lnTo>
                  <a:lnTo>
                    <a:pt x="273" y="26"/>
                  </a:lnTo>
                  <a:lnTo>
                    <a:pt x="273" y="45"/>
                  </a:lnTo>
                  <a:lnTo>
                    <a:pt x="279" y="39"/>
                  </a:lnTo>
                  <a:lnTo>
                    <a:pt x="279" y="26"/>
                  </a:lnTo>
                  <a:lnTo>
                    <a:pt x="286" y="51"/>
                  </a:lnTo>
                  <a:lnTo>
                    <a:pt x="292" y="39"/>
                  </a:lnTo>
                  <a:lnTo>
                    <a:pt x="292" y="26"/>
                  </a:lnTo>
                  <a:lnTo>
                    <a:pt x="298" y="32"/>
                  </a:lnTo>
                  <a:lnTo>
                    <a:pt x="298" y="51"/>
                  </a:lnTo>
                  <a:lnTo>
                    <a:pt x="305" y="32"/>
                  </a:lnTo>
                  <a:lnTo>
                    <a:pt x="305" y="39"/>
                  </a:lnTo>
                  <a:lnTo>
                    <a:pt x="305" y="32"/>
                  </a:lnTo>
                  <a:lnTo>
                    <a:pt x="311" y="64"/>
                  </a:lnTo>
                  <a:lnTo>
                    <a:pt x="311" y="45"/>
                  </a:lnTo>
                  <a:lnTo>
                    <a:pt x="318" y="26"/>
                  </a:lnTo>
                  <a:lnTo>
                    <a:pt x="318" y="45"/>
                  </a:lnTo>
                  <a:lnTo>
                    <a:pt x="324" y="45"/>
                  </a:lnTo>
                  <a:lnTo>
                    <a:pt x="324" y="32"/>
                  </a:lnTo>
                  <a:lnTo>
                    <a:pt x="324" y="58"/>
                  </a:lnTo>
                  <a:lnTo>
                    <a:pt x="330" y="51"/>
                  </a:lnTo>
                  <a:lnTo>
                    <a:pt x="337" y="32"/>
                  </a:lnTo>
                  <a:lnTo>
                    <a:pt x="337" y="51"/>
                  </a:lnTo>
                  <a:lnTo>
                    <a:pt x="343" y="51"/>
                  </a:lnTo>
                  <a:lnTo>
                    <a:pt x="343" y="39"/>
                  </a:lnTo>
                  <a:lnTo>
                    <a:pt x="343" y="58"/>
                  </a:lnTo>
                  <a:lnTo>
                    <a:pt x="349" y="70"/>
                  </a:lnTo>
                  <a:lnTo>
                    <a:pt x="349" y="51"/>
                  </a:lnTo>
                  <a:lnTo>
                    <a:pt x="356" y="58"/>
                  </a:lnTo>
                  <a:lnTo>
                    <a:pt x="356" y="51"/>
                  </a:lnTo>
                  <a:lnTo>
                    <a:pt x="362" y="45"/>
                  </a:lnTo>
                  <a:lnTo>
                    <a:pt x="362" y="51"/>
                  </a:lnTo>
                  <a:lnTo>
                    <a:pt x="368" y="45"/>
                  </a:lnTo>
                  <a:lnTo>
                    <a:pt x="375" y="51"/>
                  </a:lnTo>
                  <a:lnTo>
                    <a:pt x="375" y="58"/>
                  </a:lnTo>
                  <a:lnTo>
                    <a:pt x="381" y="19"/>
                  </a:lnTo>
                  <a:lnTo>
                    <a:pt x="381" y="39"/>
                  </a:lnTo>
                  <a:lnTo>
                    <a:pt x="387" y="70"/>
                  </a:lnTo>
                  <a:lnTo>
                    <a:pt x="387" y="45"/>
                  </a:lnTo>
                  <a:lnTo>
                    <a:pt x="394" y="32"/>
                  </a:lnTo>
                  <a:lnTo>
                    <a:pt x="394" y="45"/>
                  </a:lnTo>
                  <a:lnTo>
                    <a:pt x="400" y="51"/>
                  </a:lnTo>
                  <a:lnTo>
                    <a:pt x="400" y="39"/>
                  </a:lnTo>
                  <a:lnTo>
                    <a:pt x="407" y="45"/>
                  </a:lnTo>
                  <a:lnTo>
                    <a:pt x="407" y="32"/>
                  </a:lnTo>
                  <a:lnTo>
                    <a:pt x="407" y="45"/>
                  </a:lnTo>
                  <a:lnTo>
                    <a:pt x="413" y="51"/>
                  </a:lnTo>
                  <a:lnTo>
                    <a:pt x="413" y="26"/>
                  </a:lnTo>
                  <a:lnTo>
                    <a:pt x="419" y="32"/>
                  </a:lnTo>
                  <a:lnTo>
                    <a:pt x="419" y="39"/>
                  </a:lnTo>
                  <a:lnTo>
                    <a:pt x="426" y="51"/>
                  </a:lnTo>
                  <a:lnTo>
                    <a:pt x="426" y="39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291" name="Freeform 180"/>
            <p:cNvSpPr>
              <a:spLocks noChangeAspect="1"/>
            </p:cNvSpPr>
            <p:nvPr/>
          </p:nvSpPr>
          <p:spPr bwMode="auto">
            <a:xfrm>
              <a:off x="4666" y="1839"/>
              <a:ext cx="426" cy="64"/>
            </a:xfrm>
            <a:custGeom>
              <a:avLst/>
              <a:gdLst>
                <a:gd name="T0" fmla="*/ 6 w 426"/>
                <a:gd name="T1" fmla="*/ 58 h 64"/>
                <a:gd name="T2" fmla="*/ 19 w 426"/>
                <a:gd name="T3" fmla="*/ 45 h 64"/>
                <a:gd name="T4" fmla="*/ 25 w 426"/>
                <a:gd name="T5" fmla="*/ 58 h 64"/>
                <a:gd name="T6" fmla="*/ 38 w 426"/>
                <a:gd name="T7" fmla="*/ 26 h 64"/>
                <a:gd name="T8" fmla="*/ 44 w 426"/>
                <a:gd name="T9" fmla="*/ 19 h 64"/>
                <a:gd name="T10" fmla="*/ 51 w 426"/>
                <a:gd name="T11" fmla="*/ 45 h 64"/>
                <a:gd name="T12" fmla="*/ 63 w 426"/>
                <a:gd name="T13" fmla="*/ 19 h 64"/>
                <a:gd name="T14" fmla="*/ 70 w 426"/>
                <a:gd name="T15" fmla="*/ 51 h 64"/>
                <a:gd name="T16" fmla="*/ 82 w 426"/>
                <a:gd name="T17" fmla="*/ 58 h 64"/>
                <a:gd name="T18" fmla="*/ 95 w 426"/>
                <a:gd name="T19" fmla="*/ 19 h 64"/>
                <a:gd name="T20" fmla="*/ 101 w 426"/>
                <a:gd name="T21" fmla="*/ 45 h 64"/>
                <a:gd name="T22" fmla="*/ 114 w 426"/>
                <a:gd name="T23" fmla="*/ 32 h 64"/>
                <a:gd name="T24" fmla="*/ 120 w 426"/>
                <a:gd name="T25" fmla="*/ 39 h 64"/>
                <a:gd name="T26" fmla="*/ 133 w 426"/>
                <a:gd name="T27" fmla="*/ 26 h 64"/>
                <a:gd name="T28" fmla="*/ 140 w 426"/>
                <a:gd name="T29" fmla="*/ 26 h 64"/>
                <a:gd name="T30" fmla="*/ 152 w 426"/>
                <a:gd name="T31" fmla="*/ 39 h 64"/>
                <a:gd name="T32" fmla="*/ 165 w 426"/>
                <a:gd name="T33" fmla="*/ 32 h 64"/>
                <a:gd name="T34" fmla="*/ 178 w 426"/>
                <a:gd name="T35" fmla="*/ 32 h 64"/>
                <a:gd name="T36" fmla="*/ 184 w 426"/>
                <a:gd name="T37" fmla="*/ 26 h 64"/>
                <a:gd name="T38" fmla="*/ 197 w 426"/>
                <a:gd name="T39" fmla="*/ 32 h 64"/>
                <a:gd name="T40" fmla="*/ 203 w 426"/>
                <a:gd name="T41" fmla="*/ 19 h 64"/>
                <a:gd name="T42" fmla="*/ 216 w 426"/>
                <a:gd name="T43" fmla="*/ 39 h 64"/>
                <a:gd name="T44" fmla="*/ 222 w 426"/>
                <a:gd name="T45" fmla="*/ 26 h 64"/>
                <a:gd name="T46" fmla="*/ 235 w 426"/>
                <a:gd name="T47" fmla="*/ 32 h 64"/>
                <a:gd name="T48" fmla="*/ 241 w 426"/>
                <a:gd name="T49" fmla="*/ 26 h 64"/>
                <a:gd name="T50" fmla="*/ 254 w 426"/>
                <a:gd name="T51" fmla="*/ 32 h 64"/>
                <a:gd name="T52" fmla="*/ 260 w 426"/>
                <a:gd name="T53" fmla="*/ 32 h 64"/>
                <a:gd name="T54" fmla="*/ 273 w 426"/>
                <a:gd name="T55" fmla="*/ 32 h 64"/>
                <a:gd name="T56" fmla="*/ 279 w 426"/>
                <a:gd name="T57" fmla="*/ 39 h 64"/>
                <a:gd name="T58" fmla="*/ 292 w 426"/>
                <a:gd name="T59" fmla="*/ 19 h 64"/>
                <a:gd name="T60" fmla="*/ 305 w 426"/>
                <a:gd name="T61" fmla="*/ 32 h 64"/>
                <a:gd name="T62" fmla="*/ 311 w 426"/>
                <a:gd name="T63" fmla="*/ 64 h 64"/>
                <a:gd name="T64" fmla="*/ 324 w 426"/>
                <a:gd name="T65" fmla="*/ 19 h 64"/>
                <a:gd name="T66" fmla="*/ 337 w 426"/>
                <a:gd name="T67" fmla="*/ 0 h 64"/>
                <a:gd name="T68" fmla="*/ 343 w 426"/>
                <a:gd name="T69" fmla="*/ 39 h 64"/>
                <a:gd name="T70" fmla="*/ 356 w 426"/>
                <a:gd name="T71" fmla="*/ 51 h 64"/>
                <a:gd name="T72" fmla="*/ 368 w 426"/>
                <a:gd name="T73" fmla="*/ 19 h 64"/>
                <a:gd name="T74" fmla="*/ 375 w 426"/>
                <a:gd name="T75" fmla="*/ 51 h 64"/>
                <a:gd name="T76" fmla="*/ 388 w 426"/>
                <a:gd name="T77" fmla="*/ 51 h 64"/>
                <a:gd name="T78" fmla="*/ 394 w 426"/>
                <a:gd name="T79" fmla="*/ 13 h 64"/>
                <a:gd name="T80" fmla="*/ 407 w 426"/>
                <a:gd name="T81" fmla="*/ 19 h 64"/>
                <a:gd name="T82" fmla="*/ 419 w 426"/>
                <a:gd name="T83" fmla="*/ 26 h 6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26"/>
                <a:gd name="T127" fmla="*/ 0 h 64"/>
                <a:gd name="T128" fmla="*/ 426 w 426"/>
                <a:gd name="T129" fmla="*/ 64 h 6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26" h="64">
                  <a:moveTo>
                    <a:pt x="0" y="39"/>
                  </a:moveTo>
                  <a:lnTo>
                    <a:pt x="6" y="32"/>
                  </a:lnTo>
                  <a:lnTo>
                    <a:pt x="6" y="58"/>
                  </a:lnTo>
                  <a:lnTo>
                    <a:pt x="12" y="45"/>
                  </a:lnTo>
                  <a:lnTo>
                    <a:pt x="12" y="32"/>
                  </a:lnTo>
                  <a:lnTo>
                    <a:pt x="19" y="45"/>
                  </a:lnTo>
                  <a:lnTo>
                    <a:pt x="19" y="64"/>
                  </a:lnTo>
                  <a:lnTo>
                    <a:pt x="19" y="51"/>
                  </a:lnTo>
                  <a:lnTo>
                    <a:pt x="25" y="58"/>
                  </a:lnTo>
                  <a:lnTo>
                    <a:pt x="31" y="64"/>
                  </a:lnTo>
                  <a:lnTo>
                    <a:pt x="31" y="39"/>
                  </a:lnTo>
                  <a:lnTo>
                    <a:pt x="38" y="26"/>
                  </a:lnTo>
                  <a:lnTo>
                    <a:pt x="38" y="45"/>
                  </a:lnTo>
                  <a:lnTo>
                    <a:pt x="44" y="45"/>
                  </a:lnTo>
                  <a:lnTo>
                    <a:pt x="44" y="19"/>
                  </a:lnTo>
                  <a:lnTo>
                    <a:pt x="51" y="39"/>
                  </a:lnTo>
                  <a:lnTo>
                    <a:pt x="51" y="32"/>
                  </a:lnTo>
                  <a:lnTo>
                    <a:pt x="51" y="45"/>
                  </a:lnTo>
                  <a:lnTo>
                    <a:pt x="57" y="51"/>
                  </a:lnTo>
                  <a:lnTo>
                    <a:pt x="57" y="39"/>
                  </a:lnTo>
                  <a:lnTo>
                    <a:pt x="63" y="19"/>
                  </a:lnTo>
                  <a:lnTo>
                    <a:pt x="63" y="13"/>
                  </a:lnTo>
                  <a:lnTo>
                    <a:pt x="70" y="32"/>
                  </a:lnTo>
                  <a:lnTo>
                    <a:pt x="70" y="51"/>
                  </a:lnTo>
                  <a:lnTo>
                    <a:pt x="76" y="39"/>
                  </a:lnTo>
                  <a:lnTo>
                    <a:pt x="76" y="51"/>
                  </a:lnTo>
                  <a:lnTo>
                    <a:pt x="82" y="58"/>
                  </a:lnTo>
                  <a:lnTo>
                    <a:pt x="82" y="26"/>
                  </a:lnTo>
                  <a:lnTo>
                    <a:pt x="89" y="32"/>
                  </a:lnTo>
                  <a:lnTo>
                    <a:pt x="95" y="19"/>
                  </a:lnTo>
                  <a:lnTo>
                    <a:pt x="95" y="26"/>
                  </a:lnTo>
                  <a:lnTo>
                    <a:pt x="101" y="32"/>
                  </a:lnTo>
                  <a:lnTo>
                    <a:pt x="101" y="45"/>
                  </a:lnTo>
                  <a:lnTo>
                    <a:pt x="108" y="39"/>
                  </a:lnTo>
                  <a:lnTo>
                    <a:pt x="108" y="45"/>
                  </a:lnTo>
                  <a:lnTo>
                    <a:pt x="114" y="32"/>
                  </a:lnTo>
                  <a:lnTo>
                    <a:pt x="114" y="26"/>
                  </a:lnTo>
                  <a:lnTo>
                    <a:pt x="120" y="19"/>
                  </a:lnTo>
                  <a:lnTo>
                    <a:pt x="120" y="39"/>
                  </a:lnTo>
                  <a:lnTo>
                    <a:pt x="127" y="32"/>
                  </a:lnTo>
                  <a:lnTo>
                    <a:pt x="127" y="39"/>
                  </a:lnTo>
                  <a:lnTo>
                    <a:pt x="133" y="26"/>
                  </a:lnTo>
                  <a:lnTo>
                    <a:pt x="133" y="7"/>
                  </a:lnTo>
                  <a:lnTo>
                    <a:pt x="140" y="19"/>
                  </a:lnTo>
                  <a:lnTo>
                    <a:pt x="140" y="26"/>
                  </a:lnTo>
                  <a:lnTo>
                    <a:pt x="146" y="58"/>
                  </a:lnTo>
                  <a:lnTo>
                    <a:pt x="146" y="45"/>
                  </a:lnTo>
                  <a:lnTo>
                    <a:pt x="152" y="39"/>
                  </a:lnTo>
                  <a:lnTo>
                    <a:pt x="165" y="39"/>
                  </a:lnTo>
                  <a:lnTo>
                    <a:pt x="159" y="39"/>
                  </a:lnTo>
                  <a:lnTo>
                    <a:pt x="165" y="32"/>
                  </a:lnTo>
                  <a:lnTo>
                    <a:pt x="171" y="13"/>
                  </a:lnTo>
                  <a:lnTo>
                    <a:pt x="171" y="39"/>
                  </a:lnTo>
                  <a:lnTo>
                    <a:pt x="178" y="32"/>
                  </a:lnTo>
                  <a:lnTo>
                    <a:pt x="178" y="26"/>
                  </a:lnTo>
                  <a:lnTo>
                    <a:pt x="184" y="19"/>
                  </a:lnTo>
                  <a:lnTo>
                    <a:pt x="184" y="26"/>
                  </a:lnTo>
                  <a:lnTo>
                    <a:pt x="190" y="32"/>
                  </a:lnTo>
                  <a:lnTo>
                    <a:pt x="197" y="39"/>
                  </a:lnTo>
                  <a:lnTo>
                    <a:pt x="197" y="32"/>
                  </a:lnTo>
                  <a:lnTo>
                    <a:pt x="203" y="26"/>
                  </a:lnTo>
                  <a:lnTo>
                    <a:pt x="203" y="32"/>
                  </a:lnTo>
                  <a:lnTo>
                    <a:pt x="203" y="19"/>
                  </a:lnTo>
                  <a:lnTo>
                    <a:pt x="210" y="7"/>
                  </a:lnTo>
                  <a:lnTo>
                    <a:pt x="210" y="26"/>
                  </a:lnTo>
                  <a:lnTo>
                    <a:pt x="216" y="39"/>
                  </a:lnTo>
                  <a:lnTo>
                    <a:pt x="216" y="26"/>
                  </a:lnTo>
                  <a:lnTo>
                    <a:pt x="222" y="13"/>
                  </a:lnTo>
                  <a:lnTo>
                    <a:pt x="222" y="26"/>
                  </a:lnTo>
                  <a:lnTo>
                    <a:pt x="229" y="19"/>
                  </a:lnTo>
                  <a:lnTo>
                    <a:pt x="229" y="39"/>
                  </a:lnTo>
                  <a:lnTo>
                    <a:pt x="235" y="32"/>
                  </a:lnTo>
                  <a:lnTo>
                    <a:pt x="235" y="58"/>
                  </a:lnTo>
                  <a:lnTo>
                    <a:pt x="241" y="51"/>
                  </a:lnTo>
                  <a:lnTo>
                    <a:pt x="241" y="26"/>
                  </a:lnTo>
                  <a:lnTo>
                    <a:pt x="248" y="39"/>
                  </a:lnTo>
                  <a:lnTo>
                    <a:pt x="248" y="26"/>
                  </a:lnTo>
                  <a:lnTo>
                    <a:pt x="254" y="32"/>
                  </a:lnTo>
                  <a:lnTo>
                    <a:pt x="254" y="39"/>
                  </a:lnTo>
                  <a:lnTo>
                    <a:pt x="260" y="45"/>
                  </a:lnTo>
                  <a:lnTo>
                    <a:pt x="260" y="32"/>
                  </a:lnTo>
                  <a:lnTo>
                    <a:pt x="267" y="13"/>
                  </a:lnTo>
                  <a:lnTo>
                    <a:pt x="267" y="19"/>
                  </a:lnTo>
                  <a:lnTo>
                    <a:pt x="273" y="32"/>
                  </a:lnTo>
                  <a:lnTo>
                    <a:pt x="273" y="39"/>
                  </a:lnTo>
                  <a:lnTo>
                    <a:pt x="286" y="39"/>
                  </a:lnTo>
                  <a:lnTo>
                    <a:pt x="279" y="39"/>
                  </a:lnTo>
                  <a:lnTo>
                    <a:pt x="286" y="51"/>
                  </a:lnTo>
                  <a:lnTo>
                    <a:pt x="292" y="45"/>
                  </a:lnTo>
                  <a:lnTo>
                    <a:pt x="292" y="19"/>
                  </a:lnTo>
                  <a:lnTo>
                    <a:pt x="292" y="32"/>
                  </a:lnTo>
                  <a:lnTo>
                    <a:pt x="299" y="39"/>
                  </a:lnTo>
                  <a:lnTo>
                    <a:pt x="305" y="32"/>
                  </a:lnTo>
                  <a:lnTo>
                    <a:pt x="305" y="39"/>
                  </a:lnTo>
                  <a:lnTo>
                    <a:pt x="311" y="45"/>
                  </a:lnTo>
                  <a:lnTo>
                    <a:pt x="311" y="64"/>
                  </a:lnTo>
                  <a:lnTo>
                    <a:pt x="318" y="32"/>
                  </a:lnTo>
                  <a:lnTo>
                    <a:pt x="324" y="39"/>
                  </a:lnTo>
                  <a:lnTo>
                    <a:pt x="324" y="19"/>
                  </a:lnTo>
                  <a:lnTo>
                    <a:pt x="330" y="19"/>
                  </a:lnTo>
                  <a:lnTo>
                    <a:pt x="330" y="7"/>
                  </a:lnTo>
                  <a:lnTo>
                    <a:pt x="337" y="0"/>
                  </a:lnTo>
                  <a:lnTo>
                    <a:pt x="337" y="26"/>
                  </a:lnTo>
                  <a:lnTo>
                    <a:pt x="343" y="26"/>
                  </a:lnTo>
                  <a:lnTo>
                    <a:pt x="343" y="39"/>
                  </a:lnTo>
                  <a:lnTo>
                    <a:pt x="349" y="26"/>
                  </a:lnTo>
                  <a:lnTo>
                    <a:pt x="356" y="19"/>
                  </a:lnTo>
                  <a:lnTo>
                    <a:pt x="356" y="51"/>
                  </a:lnTo>
                  <a:lnTo>
                    <a:pt x="356" y="26"/>
                  </a:lnTo>
                  <a:lnTo>
                    <a:pt x="362" y="26"/>
                  </a:lnTo>
                  <a:lnTo>
                    <a:pt x="368" y="19"/>
                  </a:lnTo>
                  <a:lnTo>
                    <a:pt x="368" y="39"/>
                  </a:lnTo>
                  <a:lnTo>
                    <a:pt x="375" y="45"/>
                  </a:lnTo>
                  <a:lnTo>
                    <a:pt x="375" y="51"/>
                  </a:lnTo>
                  <a:lnTo>
                    <a:pt x="375" y="32"/>
                  </a:lnTo>
                  <a:lnTo>
                    <a:pt x="381" y="39"/>
                  </a:lnTo>
                  <a:lnTo>
                    <a:pt x="388" y="51"/>
                  </a:lnTo>
                  <a:lnTo>
                    <a:pt x="388" y="39"/>
                  </a:lnTo>
                  <a:lnTo>
                    <a:pt x="394" y="45"/>
                  </a:lnTo>
                  <a:lnTo>
                    <a:pt x="394" y="13"/>
                  </a:lnTo>
                  <a:lnTo>
                    <a:pt x="400" y="19"/>
                  </a:lnTo>
                  <a:lnTo>
                    <a:pt x="400" y="32"/>
                  </a:lnTo>
                  <a:lnTo>
                    <a:pt x="407" y="19"/>
                  </a:lnTo>
                  <a:lnTo>
                    <a:pt x="407" y="7"/>
                  </a:lnTo>
                  <a:lnTo>
                    <a:pt x="407" y="26"/>
                  </a:lnTo>
                  <a:lnTo>
                    <a:pt x="419" y="26"/>
                  </a:lnTo>
                  <a:lnTo>
                    <a:pt x="419" y="39"/>
                  </a:lnTo>
                  <a:lnTo>
                    <a:pt x="426" y="32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292" name="Freeform 181"/>
            <p:cNvSpPr>
              <a:spLocks noChangeAspect="1"/>
            </p:cNvSpPr>
            <p:nvPr/>
          </p:nvSpPr>
          <p:spPr bwMode="auto">
            <a:xfrm>
              <a:off x="5092" y="1839"/>
              <a:ext cx="140" cy="58"/>
            </a:xfrm>
            <a:custGeom>
              <a:avLst/>
              <a:gdLst>
                <a:gd name="T0" fmla="*/ 0 w 140"/>
                <a:gd name="T1" fmla="*/ 32 h 58"/>
                <a:gd name="T2" fmla="*/ 0 w 140"/>
                <a:gd name="T3" fmla="*/ 39 h 58"/>
                <a:gd name="T4" fmla="*/ 0 w 140"/>
                <a:gd name="T5" fmla="*/ 32 h 58"/>
                <a:gd name="T6" fmla="*/ 6 w 140"/>
                <a:gd name="T7" fmla="*/ 26 h 58"/>
                <a:gd name="T8" fmla="*/ 12 w 140"/>
                <a:gd name="T9" fmla="*/ 26 h 58"/>
                <a:gd name="T10" fmla="*/ 12 w 140"/>
                <a:gd name="T11" fmla="*/ 7 h 58"/>
                <a:gd name="T12" fmla="*/ 19 w 140"/>
                <a:gd name="T13" fmla="*/ 26 h 58"/>
                <a:gd name="T14" fmla="*/ 19 w 140"/>
                <a:gd name="T15" fmla="*/ 32 h 58"/>
                <a:gd name="T16" fmla="*/ 19 w 140"/>
                <a:gd name="T17" fmla="*/ 26 h 58"/>
                <a:gd name="T18" fmla="*/ 25 w 140"/>
                <a:gd name="T19" fmla="*/ 51 h 58"/>
                <a:gd name="T20" fmla="*/ 25 w 140"/>
                <a:gd name="T21" fmla="*/ 26 h 58"/>
                <a:gd name="T22" fmla="*/ 32 w 140"/>
                <a:gd name="T23" fmla="*/ 0 h 58"/>
                <a:gd name="T24" fmla="*/ 32 w 140"/>
                <a:gd name="T25" fmla="*/ 32 h 58"/>
                <a:gd name="T26" fmla="*/ 38 w 140"/>
                <a:gd name="T27" fmla="*/ 45 h 58"/>
                <a:gd name="T28" fmla="*/ 44 w 140"/>
                <a:gd name="T29" fmla="*/ 32 h 58"/>
                <a:gd name="T30" fmla="*/ 51 w 140"/>
                <a:gd name="T31" fmla="*/ 26 h 58"/>
                <a:gd name="T32" fmla="*/ 51 w 140"/>
                <a:gd name="T33" fmla="*/ 45 h 58"/>
                <a:gd name="T34" fmla="*/ 57 w 140"/>
                <a:gd name="T35" fmla="*/ 45 h 58"/>
                <a:gd name="T36" fmla="*/ 57 w 140"/>
                <a:gd name="T37" fmla="*/ 26 h 58"/>
                <a:gd name="T38" fmla="*/ 63 w 140"/>
                <a:gd name="T39" fmla="*/ 26 h 58"/>
                <a:gd name="T40" fmla="*/ 63 w 140"/>
                <a:gd name="T41" fmla="*/ 51 h 58"/>
                <a:gd name="T42" fmla="*/ 70 w 140"/>
                <a:gd name="T43" fmla="*/ 39 h 58"/>
                <a:gd name="T44" fmla="*/ 70 w 140"/>
                <a:gd name="T45" fmla="*/ 51 h 58"/>
                <a:gd name="T46" fmla="*/ 76 w 140"/>
                <a:gd name="T47" fmla="*/ 45 h 58"/>
                <a:gd name="T48" fmla="*/ 76 w 140"/>
                <a:gd name="T49" fmla="*/ 51 h 58"/>
                <a:gd name="T50" fmla="*/ 82 w 140"/>
                <a:gd name="T51" fmla="*/ 45 h 58"/>
                <a:gd name="T52" fmla="*/ 82 w 140"/>
                <a:gd name="T53" fmla="*/ 26 h 58"/>
                <a:gd name="T54" fmla="*/ 89 w 140"/>
                <a:gd name="T55" fmla="*/ 39 h 58"/>
                <a:gd name="T56" fmla="*/ 89 w 140"/>
                <a:gd name="T57" fmla="*/ 26 h 58"/>
                <a:gd name="T58" fmla="*/ 95 w 140"/>
                <a:gd name="T59" fmla="*/ 58 h 58"/>
                <a:gd name="T60" fmla="*/ 95 w 140"/>
                <a:gd name="T61" fmla="*/ 39 h 58"/>
                <a:gd name="T62" fmla="*/ 101 w 140"/>
                <a:gd name="T63" fmla="*/ 45 h 58"/>
                <a:gd name="T64" fmla="*/ 101 w 140"/>
                <a:gd name="T65" fmla="*/ 19 h 58"/>
                <a:gd name="T66" fmla="*/ 108 w 140"/>
                <a:gd name="T67" fmla="*/ 58 h 58"/>
                <a:gd name="T68" fmla="*/ 108 w 140"/>
                <a:gd name="T69" fmla="*/ 39 h 58"/>
                <a:gd name="T70" fmla="*/ 114 w 140"/>
                <a:gd name="T71" fmla="*/ 19 h 58"/>
                <a:gd name="T72" fmla="*/ 114 w 140"/>
                <a:gd name="T73" fmla="*/ 39 h 58"/>
                <a:gd name="T74" fmla="*/ 121 w 140"/>
                <a:gd name="T75" fmla="*/ 32 h 58"/>
                <a:gd name="T76" fmla="*/ 121 w 140"/>
                <a:gd name="T77" fmla="*/ 45 h 58"/>
                <a:gd name="T78" fmla="*/ 127 w 140"/>
                <a:gd name="T79" fmla="*/ 45 h 58"/>
                <a:gd name="T80" fmla="*/ 133 w 140"/>
                <a:gd name="T81" fmla="*/ 51 h 58"/>
                <a:gd name="T82" fmla="*/ 140 w 140"/>
                <a:gd name="T83" fmla="*/ 45 h 5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0"/>
                <a:gd name="T127" fmla="*/ 0 h 58"/>
                <a:gd name="T128" fmla="*/ 140 w 140"/>
                <a:gd name="T129" fmla="*/ 58 h 5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0" h="58">
                  <a:moveTo>
                    <a:pt x="0" y="32"/>
                  </a:moveTo>
                  <a:lnTo>
                    <a:pt x="0" y="39"/>
                  </a:lnTo>
                  <a:lnTo>
                    <a:pt x="0" y="32"/>
                  </a:lnTo>
                  <a:lnTo>
                    <a:pt x="6" y="26"/>
                  </a:lnTo>
                  <a:lnTo>
                    <a:pt x="12" y="26"/>
                  </a:lnTo>
                  <a:lnTo>
                    <a:pt x="12" y="7"/>
                  </a:lnTo>
                  <a:lnTo>
                    <a:pt x="19" y="26"/>
                  </a:lnTo>
                  <a:lnTo>
                    <a:pt x="19" y="32"/>
                  </a:lnTo>
                  <a:lnTo>
                    <a:pt x="19" y="26"/>
                  </a:lnTo>
                  <a:lnTo>
                    <a:pt x="25" y="51"/>
                  </a:lnTo>
                  <a:lnTo>
                    <a:pt x="25" y="26"/>
                  </a:lnTo>
                  <a:lnTo>
                    <a:pt x="32" y="0"/>
                  </a:lnTo>
                  <a:lnTo>
                    <a:pt x="32" y="32"/>
                  </a:lnTo>
                  <a:lnTo>
                    <a:pt x="38" y="45"/>
                  </a:lnTo>
                  <a:lnTo>
                    <a:pt x="44" y="32"/>
                  </a:lnTo>
                  <a:lnTo>
                    <a:pt x="51" y="26"/>
                  </a:lnTo>
                  <a:lnTo>
                    <a:pt x="51" y="45"/>
                  </a:lnTo>
                  <a:lnTo>
                    <a:pt x="57" y="45"/>
                  </a:lnTo>
                  <a:lnTo>
                    <a:pt x="57" y="26"/>
                  </a:lnTo>
                  <a:lnTo>
                    <a:pt x="63" y="26"/>
                  </a:lnTo>
                  <a:lnTo>
                    <a:pt x="63" y="51"/>
                  </a:lnTo>
                  <a:lnTo>
                    <a:pt x="70" y="39"/>
                  </a:lnTo>
                  <a:lnTo>
                    <a:pt x="70" y="51"/>
                  </a:lnTo>
                  <a:lnTo>
                    <a:pt x="76" y="45"/>
                  </a:lnTo>
                  <a:lnTo>
                    <a:pt x="76" y="51"/>
                  </a:lnTo>
                  <a:lnTo>
                    <a:pt x="82" y="45"/>
                  </a:lnTo>
                  <a:lnTo>
                    <a:pt x="82" y="26"/>
                  </a:lnTo>
                  <a:lnTo>
                    <a:pt x="89" y="39"/>
                  </a:lnTo>
                  <a:lnTo>
                    <a:pt x="89" y="26"/>
                  </a:lnTo>
                  <a:lnTo>
                    <a:pt x="95" y="58"/>
                  </a:lnTo>
                  <a:lnTo>
                    <a:pt x="95" y="39"/>
                  </a:lnTo>
                  <a:lnTo>
                    <a:pt x="101" y="45"/>
                  </a:lnTo>
                  <a:lnTo>
                    <a:pt x="101" y="19"/>
                  </a:lnTo>
                  <a:lnTo>
                    <a:pt x="108" y="58"/>
                  </a:lnTo>
                  <a:lnTo>
                    <a:pt x="108" y="39"/>
                  </a:lnTo>
                  <a:lnTo>
                    <a:pt x="114" y="19"/>
                  </a:lnTo>
                  <a:lnTo>
                    <a:pt x="114" y="39"/>
                  </a:lnTo>
                  <a:lnTo>
                    <a:pt x="121" y="32"/>
                  </a:lnTo>
                  <a:lnTo>
                    <a:pt x="121" y="45"/>
                  </a:lnTo>
                  <a:lnTo>
                    <a:pt x="127" y="45"/>
                  </a:lnTo>
                  <a:lnTo>
                    <a:pt x="133" y="51"/>
                  </a:lnTo>
                  <a:lnTo>
                    <a:pt x="140" y="45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293" name="Freeform 182"/>
            <p:cNvSpPr>
              <a:spLocks noChangeAspect="1"/>
            </p:cNvSpPr>
            <p:nvPr/>
          </p:nvSpPr>
          <p:spPr bwMode="auto">
            <a:xfrm>
              <a:off x="3031" y="1731"/>
              <a:ext cx="426" cy="70"/>
            </a:xfrm>
            <a:custGeom>
              <a:avLst/>
              <a:gdLst>
                <a:gd name="T0" fmla="*/ 0 w 426"/>
                <a:gd name="T1" fmla="*/ 58 h 70"/>
                <a:gd name="T2" fmla="*/ 13 w 426"/>
                <a:gd name="T3" fmla="*/ 64 h 70"/>
                <a:gd name="T4" fmla="*/ 26 w 426"/>
                <a:gd name="T5" fmla="*/ 38 h 70"/>
                <a:gd name="T6" fmla="*/ 38 w 426"/>
                <a:gd name="T7" fmla="*/ 38 h 70"/>
                <a:gd name="T8" fmla="*/ 45 w 426"/>
                <a:gd name="T9" fmla="*/ 38 h 70"/>
                <a:gd name="T10" fmla="*/ 64 w 426"/>
                <a:gd name="T11" fmla="*/ 38 h 70"/>
                <a:gd name="T12" fmla="*/ 70 w 426"/>
                <a:gd name="T13" fmla="*/ 26 h 70"/>
                <a:gd name="T14" fmla="*/ 83 w 426"/>
                <a:gd name="T15" fmla="*/ 26 h 70"/>
                <a:gd name="T16" fmla="*/ 89 w 426"/>
                <a:gd name="T17" fmla="*/ 51 h 70"/>
                <a:gd name="T18" fmla="*/ 102 w 426"/>
                <a:gd name="T19" fmla="*/ 45 h 70"/>
                <a:gd name="T20" fmla="*/ 115 w 426"/>
                <a:gd name="T21" fmla="*/ 45 h 70"/>
                <a:gd name="T22" fmla="*/ 121 w 426"/>
                <a:gd name="T23" fmla="*/ 26 h 70"/>
                <a:gd name="T24" fmla="*/ 127 w 426"/>
                <a:gd name="T25" fmla="*/ 51 h 70"/>
                <a:gd name="T26" fmla="*/ 134 w 426"/>
                <a:gd name="T27" fmla="*/ 26 h 70"/>
                <a:gd name="T28" fmla="*/ 146 w 426"/>
                <a:gd name="T29" fmla="*/ 38 h 70"/>
                <a:gd name="T30" fmla="*/ 153 w 426"/>
                <a:gd name="T31" fmla="*/ 38 h 70"/>
                <a:gd name="T32" fmla="*/ 166 w 426"/>
                <a:gd name="T33" fmla="*/ 51 h 70"/>
                <a:gd name="T34" fmla="*/ 178 w 426"/>
                <a:gd name="T35" fmla="*/ 51 h 70"/>
                <a:gd name="T36" fmla="*/ 191 w 426"/>
                <a:gd name="T37" fmla="*/ 51 h 70"/>
                <a:gd name="T38" fmla="*/ 204 w 426"/>
                <a:gd name="T39" fmla="*/ 38 h 70"/>
                <a:gd name="T40" fmla="*/ 210 w 426"/>
                <a:gd name="T41" fmla="*/ 51 h 70"/>
                <a:gd name="T42" fmla="*/ 216 w 426"/>
                <a:gd name="T43" fmla="*/ 38 h 70"/>
                <a:gd name="T44" fmla="*/ 229 w 426"/>
                <a:gd name="T45" fmla="*/ 38 h 70"/>
                <a:gd name="T46" fmla="*/ 235 w 426"/>
                <a:gd name="T47" fmla="*/ 26 h 70"/>
                <a:gd name="T48" fmla="*/ 248 w 426"/>
                <a:gd name="T49" fmla="*/ 45 h 70"/>
                <a:gd name="T50" fmla="*/ 255 w 426"/>
                <a:gd name="T51" fmla="*/ 64 h 70"/>
                <a:gd name="T52" fmla="*/ 267 w 426"/>
                <a:gd name="T53" fmla="*/ 26 h 70"/>
                <a:gd name="T54" fmla="*/ 274 w 426"/>
                <a:gd name="T55" fmla="*/ 51 h 70"/>
                <a:gd name="T56" fmla="*/ 293 w 426"/>
                <a:gd name="T57" fmla="*/ 45 h 70"/>
                <a:gd name="T58" fmla="*/ 305 w 426"/>
                <a:gd name="T59" fmla="*/ 45 h 70"/>
                <a:gd name="T60" fmla="*/ 312 w 426"/>
                <a:gd name="T61" fmla="*/ 38 h 70"/>
                <a:gd name="T62" fmla="*/ 325 w 426"/>
                <a:gd name="T63" fmla="*/ 45 h 70"/>
                <a:gd name="T64" fmla="*/ 337 w 426"/>
                <a:gd name="T65" fmla="*/ 38 h 70"/>
                <a:gd name="T66" fmla="*/ 344 w 426"/>
                <a:gd name="T67" fmla="*/ 45 h 70"/>
                <a:gd name="T68" fmla="*/ 356 w 426"/>
                <a:gd name="T69" fmla="*/ 51 h 70"/>
                <a:gd name="T70" fmla="*/ 363 w 426"/>
                <a:gd name="T71" fmla="*/ 38 h 70"/>
                <a:gd name="T72" fmla="*/ 375 w 426"/>
                <a:gd name="T73" fmla="*/ 51 h 70"/>
                <a:gd name="T74" fmla="*/ 388 w 426"/>
                <a:gd name="T75" fmla="*/ 38 h 70"/>
                <a:gd name="T76" fmla="*/ 394 w 426"/>
                <a:gd name="T77" fmla="*/ 51 h 70"/>
                <a:gd name="T78" fmla="*/ 407 w 426"/>
                <a:gd name="T79" fmla="*/ 58 h 70"/>
                <a:gd name="T80" fmla="*/ 414 w 426"/>
                <a:gd name="T81" fmla="*/ 38 h 70"/>
                <a:gd name="T82" fmla="*/ 426 w 426"/>
                <a:gd name="T83" fmla="*/ 58 h 7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26"/>
                <a:gd name="T127" fmla="*/ 0 h 70"/>
                <a:gd name="T128" fmla="*/ 426 w 426"/>
                <a:gd name="T129" fmla="*/ 70 h 7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26" h="70">
                  <a:moveTo>
                    <a:pt x="0" y="51"/>
                  </a:moveTo>
                  <a:lnTo>
                    <a:pt x="0" y="70"/>
                  </a:lnTo>
                  <a:lnTo>
                    <a:pt x="0" y="58"/>
                  </a:lnTo>
                  <a:lnTo>
                    <a:pt x="7" y="58"/>
                  </a:lnTo>
                  <a:lnTo>
                    <a:pt x="7" y="45"/>
                  </a:lnTo>
                  <a:lnTo>
                    <a:pt x="13" y="64"/>
                  </a:lnTo>
                  <a:lnTo>
                    <a:pt x="13" y="58"/>
                  </a:lnTo>
                  <a:lnTo>
                    <a:pt x="19" y="51"/>
                  </a:lnTo>
                  <a:lnTo>
                    <a:pt x="26" y="38"/>
                  </a:lnTo>
                  <a:lnTo>
                    <a:pt x="32" y="45"/>
                  </a:lnTo>
                  <a:lnTo>
                    <a:pt x="32" y="51"/>
                  </a:lnTo>
                  <a:lnTo>
                    <a:pt x="38" y="38"/>
                  </a:lnTo>
                  <a:lnTo>
                    <a:pt x="38" y="26"/>
                  </a:lnTo>
                  <a:lnTo>
                    <a:pt x="45" y="26"/>
                  </a:lnTo>
                  <a:lnTo>
                    <a:pt x="45" y="38"/>
                  </a:lnTo>
                  <a:lnTo>
                    <a:pt x="51" y="19"/>
                  </a:lnTo>
                  <a:lnTo>
                    <a:pt x="51" y="38"/>
                  </a:lnTo>
                  <a:lnTo>
                    <a:pt x="64" y="38"/>
                  </a:lnTo>
                  <a:lnTo>
                    <a:pt x="64" y="26"/>
                  </a:lnTo>
                  <a:lnTo>
                    <a:pt x="64" y="32"/>
                  </a:lnTo>
                  <a:lnTo>
                    <a:pt x="70" y="26"/>
                  </a:lnTo>
                  <a:lnTo>
                    <a:pt x="70" y="32"/>
                  </a:lnTo>
                  <a:lnTo>
                    <a:pt x="76" y="45"/>
                  </a:lnTo>
                  <a:lnTo>
                    <a:pt x="83" y="26"/>
                  </a:lnTo>
                  <a:lnTo>
                    <a:pt x="83" y="0"/>
                  </a:lnTo>
                  <a:lnTo>
                    <a:pt x="89" y="13"/>
                  </a:lnTo>
                  <a:lnTo>
                    <a:pt x="89" y="51"/>
                  </a:lnTo>
                  <a:lnTo>
                    <a:pt x="96" y="51"/>
                  </a:lnTo>
                  <a:lnTo>
                    <a:pt x="96" y="38"/>
                  </a:lnTo>
                  <a:lnTo>
                    <a:pt x="102" y="45"/>
                  </a:lnTo>
                  <a:lnTo>
                    <a:pt x="108" y="38"/>
                  </a:lnTo>
                  <a:lnTo>
                    <a:pt x="108" y="19"/>
                  </a:lnTo>
                  <a:lnTo>
                    <a:pt x="115" y="45"/>
                  </a:lnTo>
                  <a:lnTo>
                    <a:pt x="115" y="38"/>
                  </a:lnTo>
                  <a:lnTo>
                    <a:pt x="115" y="45"/>
                  </a:lnTo>
                  <a:lnTo>
                    <a:pt x="121" y="26"/>
                  </a:lnTo>
                  <a:lnTo>
                    <a:pt x="121" y="45"/>
                  </a:lnTo>
                  <a:lnTo>
                    <a:pt x="127" y="64"/>
                  </a:lnTo>
                  <a:lnTo>
                    <a:pt x="127" y="51"/>
                  </a:lnTo>
                  <a:lnTo>
                    <a:pt x="134" y="38"/>
                  </a:lnTo>
                  <a:lnTo>
                    <a:pt x="134" y="7"/>
                  </a:lnTo>
                  <a:lnTo>
                    <a:pt x="134" y="26"/>
                  </a:lnTo>
                  <a:lnTo>
                    <a:pt x="140" y="38"/>
                  </a:lnTo>
                  <a:lnTo>
                    <a:pt x="140" y="32"/>
                  </a:lnTo>
                  <a:lnTo>
                    <a:pt x="146" y="38"/>
                  </a:lnTo>
                  <a:lnTo>
                    <a:pt x="146" y="51"/>
                  </a:lnTo>
                  <a:lnTo>
                    <a:pt x="153" y="51"/>
                  </a:lnTo>
                  <a:lnTo>
                    <a:pt x="153" y="38"/>
                  </a:lnTo>
                  <a:lnTo>
                    <a:pt x="159" y="38"/>
                  </a:lnTo>
                  <a:lnTo>
                    <a:pt x="166" y="45"/>
                  </a:lnTo>
                  <a:lnTo>
                    <a:pt x="166" y="51"/>
                  </a:lnTo>
                  <a:lnTo>
                    <a:pt x="172" y="45"/>
                  </a:lnTo>
                  <a:lnTo>
                    <a:pt x="172" y="38"/>
                  </a:lnTo>
                  <a:lnTo>
                    <a:pt x="178" y="51"/>
                  </a:lnTo>
                  <a:lnTo>
                    <a:pt x="178" y="38"/>
                  </a:lnTo>
                  <a:lnTo>
                    <a:pt x="185" y="45"/>
                  </a:lnTo>
                  <a:lnTo>
                    <a:pt x="191" y="51"/>
                  </a:lnTo>
                  <a:lnTo>
                    <a:pt x="197" y="45"/>
                  </a:lnTo>
                  <a:lnTo>
                    <a:pt x="197" y="58"/>
                  </a:lnTo>
                  <a:lnTo>
                    <a:pt x="204" y="38"/>
                  </a:lnTo>
                  <a:lnTo>
                    <a:pt x="204" y="51"/>
                  </a:lnTo>
                  <a:lnTo>
                    <a:pt x="210" y="45"/>
                  </a:lnTo>
                  <a:lnTo>
                    <a:pt x="210" y="51"/>
                  </a:lnTo>
                  <a:lnTo>
                    <a:pt x="216" y="38"/>
                  </a:lnTo>
                  <a:lnTo>
                    <a:pt x="216" y="51"/>
                  </a:lnTo>
                  <a:lnTo>
                    <a:pt x="216" y="38"/>
                  </a:lnTo>
                  <a:lnTo>
                    <a:pt x="223" y="51"/>
                  </a:lnTo>
                  <a:lnTo>
                    <a:pt x="223" y="32"/>
                  </a:lnTo>
                  <a:lnTo>
                    <a:pt x="229" y="38"/>
                  </a:lnTo>
                  <a:lnTo>
                    <a:pt x="229" y="58"/>
                  </a:lnTo>
                  <a:lnTo>
                    <a:pt x="235" y="51"/>
                  </a:lnTo>
                  <a:lnTo>
                    <a:pt x="235" y="26"/>
                  </a:lnTo>
                  <a:lnTo>
                    <a:pt x="242" y="32"/>
                  </a:lnTo>
                  <a:lnTo>
                    <a:pt x="242" y="51"/>
                  </a:lnTo>
                  <a:lnTo>
                    <a:pt x="248" y="45"/>
                  </a:lnTo>
                  <a:lnTo>
                    <a:pt x="248" y="51"/>
                  </a:lnTo>
                  <a:lnTo>
                    <a:pt x="255" y="58"/>
                  </a:lnTo>
                  <a:lnTo>
                    <a:pt x="255" y="64"/>
                  </a:lnTo>
                  <a:lnTo>
                    <a:pt x="261" y="58"/>
                  </a:lnTo>
                  <a:lnTo>
                    <a:pt x="261" y="38"/>
                  </a:lnTo>
                  <a:lnTo>
                    <a:pt x="267" y="26"/>
                  </a:lnTo>
                  <a:lnTo>
                    <a:pt x="267" y="51"/>
                  </a:lnTo>
                  <a:lnTo>
                    <a:pt x="274" y="32"/>
                  </a:lnTo>
                  <a:lnTo>
                    <a:pt x="274" y="51"/>
                  </a:lnTo>
                  <a:lnTo>
                    <a:pt x="286" y="51"/>
                  </a:lnTo>
                  <a:lnTo>
                    <a:pt x="286" y="38"/>
                  </a:lnTo>
                  <a:lnTo>
                    <a:pt x="293" y="45"/>
                  </a:lnTo>
                  <a:lnTo>
                    <a:pt x="293" y="58"/>
                  </a:lnTo>
                  <a:lnTo>
                    <a:pt x="299" y="51"/>
                  </a:lnTo>
                  <a:lnTo>
                    <a:pt x="305" y="45"/>
                  </a:lnTo>
                  <a:lnTo>
                    <a:pt x="305" y="38"/>
                  </a:lnTo>
                  <a:lnTo>
                    <a:pt x="312" y="45"/>
                  </a:lnTo>
                  <a:lnTo>
                    <a:pt x="312" y="38"/>
                  </a:lnTo>
                  <a:lnTo>
                    <a:pt x="318" y="32"/>
                  </a:lnTo>
                  <a:lnTo>
                    <a:pt x="318" y="26"/>
                  </a:lnTo>
                  <a:lnTo>
                    <a:pt x="325" y="45"/>
                  </a:lnTo>
                  <a:lnTo>
                    <a:pt x="325" y="51"/>
                  </a:lnTo>
                  <a:lnTo>
                    <a:pt x="337" y="51"/>
                  </a:lnTo>
                  <a:lnTo>
                    <a:pt x="337" y="38"/>
                  </a:lnTo>
                  <a:lnTo>
                    <a:pt x="337" y="45"/>
                  </a:lnTo>
                  <a:lnTo>
                    <a:pt x="344" y="51"/>
                  </a:lnTo>
                  <a:lnTo>
                    <a:pt x="344" y="45"/>
                  </a:lnTo>
                  <a:lnTo>
                    <a:pt x="350" y="38"/>
                  </a:lnTo>
                  <a:lnTo>
                    <a:pt x="350" y="51"/>
                  </a:lnTo>
                  <a:lnTo>
                    <a:pt x="356" y="51"/>
                  </a:lnTo>
                  <a:lnTo>
                    <a:pt x="356" y="38"/>
                  </a:lnTo>
                  <a:lnTo>
                    <a:pt x="363" y="45"/>
                  </a:lnTo>
                  <a:lnTo>
                    <a:pt x="363" y="38"/>
                  </a:lnTo>
                  <a:lnTo>
                    <a:pt x="369" y="32"/>
                  </a:lnTo>
                  <a:lnTo>
                    <a:pt x="369" y="38"/>
                  </a:lnTo>
                  <a:lnTo>
                    <a:pt x="375" y="51"/>
                  </a:lnTo>
                  <a:lnTo>
                    <a:pt x="375" y="58"/>
                  </a:lnTo>
                  <a:lnTo>
                    <a:pt x="375" y="51"/>
                  </a:lnTo>
                  <a:lnTo>
                    <a:pt x="388" y="38"/>
                  </a:lnTo>
                  <a:lnTo>
                    <a:pt x="388" y="19"/>
                  </a:lnTo>
                  <a:lnTo>
                    <a:pt x="394" y="38"/>
                  </a:lnTo>
                  <a:lnTo>
                    <a:pt x="394" y="51"/>
                  </a:lnTo>
                  <a:lnTo>
                    <a:pt x="401" y="64"/>
                  </a:lnTo>
                  <a:lnTo>
                    <a:pt x="401" y="70"/>
                  </a:lnTo>
                  <a:lnTo>
                    <a:pt x="407" y="58"/>
                  </a:lnTo>
                  <a:lnTo>
                    <a:pt x="407" y="32"/>
                  </a:lnTo>
                  <a:lnTo>
                    <a:pt x="414" y="13"/>
                  </a:lnTo>
                  <a:lnTo>
                    <a:pt x="414" y="38"/>
                  </a:lnTo>
                  <a:lnTo>
                    <a:pt x="420" y="38"/>
                  </a:lnTo>
                  <a:lnTo>
                    <a:pt x="420" y="51"/>
                  </a:lnTo>
                  <a:lnTo>
                    <a:pt x="426" y="58"/>
                  </a:lnTo>
                  <a:lnTo>
                    <a:pt x="426" y="51"/>
                  </a:lnTo>
                  <a:lnTo>
                    <a:pt x="426" y="64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294" name="Freeform 183"/>
            <p:cNvSpPr>
              <a:spLocks noChangeAspect="1"/>
            </p:cNvSpPr>
            <p:nvPr/>
          </p:nvSpPr>
          <p:spPr bwMode="auto">
            <a:xfrm>
              <a:off x="3457" y="1725"/>
              <a:ext cx="426" cy="83"/>
            </a:xfrm>
            <a:custGeom>
              <a:avLst/>
              <a:gdLst>
                <a:gd name="T0" fmla="*/ 7 w 426"/>
                <a:gd name="T1" fmla="*/ 76 h 83"/>
                <a:gd name="T2" fmla="*/ 32 w 426"/>
                <a:gd name="T3" fmla="*/ 44 h 83"/>
                <a:gd name="T4" fmla="*/ 38 w 426"/>
                <a:gd name="T5" fmla="*/ 44 h 83"/>
                <a:gd name="T6" fmla="*/ 51 w 426"/>
                <a:gd name="T7" fmla="*/ 51 h 83"/>
                <a:gd name="T8" fmla="*/ 58 w 426"/>
                <a:gd name="T9" fmla="*/ 70 h 83"/>
                <a:gd name="T10" fmla="*/ 64 w 426"/>
                <a:gd name="T11" fmla="*/ 25 h 83"/>
                <a:gd name="T12" fmla="*/ 77 w 426"/>
                <a:gd name="T13" fmla="*/ 25 h 83"/>
                <a:gd name="T14" fmla="*/ 83 w 426"/>
                <a:gd name="T15" fmla="*/ 44 h 83"/>
                <a:gd name="T16" fmla="*/ 102 w 426"/>
                <a:gd name="T17" fmla="*/ 44 h 83"/>
                <a:gd name="T18" fmla="*/ 115 w 426"/>
                <a:gd name="T19" fmla="*/ 38 h 83"/>
                <a:gd name="T20" fmla="*/ 121 w 426"/>
                <a:gd name="T21" fmla="*/ 38 h 83"/>
                <a:gd name="T22" fmla="*/ 134 w 426"/>
                <a:gd name="T23" fmla="*/ 44 h 83"/>
                <a:gd name="T24" fmla="*/ 140 w 426"/>
                <a:gd name="T25" fmla="*/ 38 h 83"/>
                <a:gd name="T26" fmla="*/ 153 w 426"/>
                <a:gd name="T27" fmla="*/ 51 h 83"/>
                <a:gd name="T28" fmla="*/ 166 w 426"/>
                <a:gd name="T29" fmla="*/ 57 h 83"/>
                <a:gd name="T30" fmla="*/ 172 w 426"/>
                <a:gd name="T31" fmla="*/ 57 h 83"/>
                <a:gd name="T32" fmla="*/ 185 w 426"/>
                <a:gd name="T33" fmla="*/ 51 h 83"/>
                <a:gd name="T34" fmla="*/ 191 w 426"/>
                <a:gd name="T35" fmla="*/ 64 h 83"/>
                <a:gd name="T36" fmla="*/ 204 w 426"/>
                <a:gd name="T37" fmla="*/ 51 h 83"/>
                <a:gd name="T38" fmla="*/ 210 w 426"/>
                <a:gd name="T39" fmla="*/ 57 h 83"/>
                <a:gd name="T40" fmla="*/ 217 w 426"/>
                <a:gd name="T41" fmla="*/ 44 h 83"/>
                <a:gd name="T42" fmla="*/ 229 w 426"/>
                <a:gd name="T43" fmla="*/ 76 h 83"/>
                <a:gd name="T44" fmla="*/ 236 w 426"/>
                <a:gd name="T45" fmla="*/ 83 h 83"/>
                <a:gd name="T46" fmla="*/ 248 w 426"/>
                <a:gd name="T47" fmla="*/ 38 h 83"/>
                <a:gd name="T48" fmla="*/ 255 w 426"/>
                <a:gd name="T49" fmla="*/ 83 h 83"/>
                <a:gd name="T50" fmla="*/ 267 w 426"/>
                <a:gd name="T51" fmla="*/ 44 h 83"/>
                <a:gd name="T52" fmla="*/ 274 w 426"/>
                <a:gd name="T53" fmla="*/ 44 h 83"/>
                <a:gd name="T54" fmla="*/ 286 w 426"/>
                <a:gd name="T55" fmla="*/ 70 h 83"/>
                <a:gd name="T56" fmla="*/ 293 w 426"/>
                <a:gd name="T57" fmla="*/ 57 h 83"/>
                <a:gd name="T58" fmla="*/ 306 w 426"/>
                <a:gd name="T59" fmla="*/ 76 h 83"/>
                <a:gd name="T60" fmla="*/ 318 w 426"/>
                <a:gd name="T61" fmla="*/ 44 h 83"/>
                <a:gd name="T62" fmla="*/ 325 w 426"/>
                <a:gd name="T63" fmla="*/ 51 h 83"/>
                <a:gd name="T64" fmla="*/ 337 w 426"/>
                <a:gd name="T65" fmla="*/ 76 h 83"/>
                <a:gd name="T66" fmla="*/ 344 w 426"/>
                <a:gd name="T67" fmla="*/ 51 h 83"/>
                <a:gd name="T68" fmla="*/ 356 w 426"/>
                <a:gd name="T69" fmla="*/ 64 h 83"/>
                <a:gd name="T70" fmla="*/ 363 w 426"/>
                <a:gd name="T71" fmla="*/ 70 h 83"/>
                <a:gd name="T72" fmla="*/ 369 w 426"/>
                <a:gd name="T73" fmla="*/ 57 h 83"/>
                <a:gd name="T74" fmla="*/ 382 w 426"/>
                <a:gd name="T75" fmla="*/ 64 h 83"/>
                <a:gd name="T76" fmla="*/ 388 w 426"/>
                <a:gd name="T77" fmla="*/ 44 h 83"/>
                <a:gd name="T78" fmla="*/ 407 w 426"/>
                <a:gd name="T79" fmla="*/ 57 h 83"/>
                <a:gd name="T80" fmla="*/ 414 w 426"/>
                <a:gd name="T81" fmla="*/ 70 h 83"/>
                <a:gd name="T82" fmla="*/ 420 w 426"/>
                <a:gd name="T83" fmla="*/ 32 h 8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26"/>
                <a:gd name="T127" fmla="*/ 0 h 83"/>
                <a:gd name="T128" fmla="*/ 426 w 426"/>
                <a:gd name="T129" fmla="*/ 83 h 8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26" h="83">
                  <a:moveTo>
                    <a:pt x="0" y="70"/>
                  </a:moveTo>
                  <a:lnTo>
                    <a:pt x="7" y="57"/>
                  </a:lnTo>
                  <a:lnTo>
                    <a:pt x="7" y="76"/>
                  </a:lnTo>
                  <a:lnTo>
                    <a:pt x="13" y="76"/>
                  </a:lnTo>
                  <a:lnTo>
                    <a:pt x="19" y="51"/>
                  </a:lnTo>
                  <a:lnTo>
                    <a:pt x="32" y="44"/>
                  </a:lnTo>
                  <a:lnTo>
                    <a:pt x="32" y="51"/>
                  </a:lnTo>
                  <a:lnTo>
                    <a:pt x="38" y="64"/>
                  </a:lnTo>
                  <a:lnTo>
                    <a:pt x="38" y="44"/>
                  </a:lnTo>
                  <a:lnTo>
                    <a:pt x="45" y="51"/>
                  </a:lnTo>
                  <a:lnTo>
                    <a:pt x="45" y="44"/>
                  </a:lnTo>
                  <a:lnTo>
                    <a:pt x="51" y="51"/>
                  </a:lnTo>
                  <a:lnTo>
                    <a:pt x="51" y="70"/>
                  </a:lnTo>
                  <a:lnTo>
                    <a:pt x="51" y="64"/>
                  </a:lnTo>
                  <a:lnTo>
                    <a:pt x="58" y="70"/>
                  </a:lnTo>
                  <a:lnTo>
                    <a:pt x="58" y="51"/>
                  </a:lnTo>
                  <a:lnTo>
                    <a:pt x="64" y="44"/>
                  </a:lnTo>
                  <a:lnTo>
                    <a:pt x="64" y="25"/>
                  </a:lnTo>
                  <a:lnTo>
                    <a:pt x="70" y="19"/>
                  </a:lnTo>
                  <a:lnTo>
                    <a:pt x="70" y="32"/>
                  </a:lnTo>
                  <a:lnTo>
                    <a:pt x="77" y="25"/>
                  </a:lnTo>
                  <a:lnTo>
                    <a:pt x="83" y="38"/>
                  </a:lnTo>
                  <a:lnTo>
                    <a:pt x="83" y="13"/>
                  </a:lnTo>
                  <a:lnTo>
                    <a:pt x="83" y="44"/>
                  </a:lnTo>
                  <a:lnTo>
                    <a:pt x="89" y="64"/>
                  </a:lnTo>
                  <a:lnTo>
                    <a:pt x="89" y="44"/>
                  </a:lnTo>
                  <a:lnTo>
                    <a:pt x="102" y="44"/>
                  </a:lnTo>
                  <a:lnTo>
                    <a:pt x="102" y="38"/>
                  </a:lnTo>
                  <a:lnTo>
                    <a:pt x="108" y="32"/>
                  </a:lnTo>
                  <a:lnTo>
                    <a:pt x="115" y="38"/>
                  </a:lnTo>
                  <a:lnTo>
                    <a:pt x="115" y="57"/>
                  </a:lnTo>
                  <a:lnTo>
                    <a:pt x="115" y="51"/>
                  </a:lnTo>
                  <a:lnTo>
                    <a:pt x="121" y="38"/>
                  </a:lnTo>
                  <a:lnTo>
                    <a:pt x="121" y="32"/>
                  </a:lnTo>
                  <a:lnTo>
                    <a:pt x="127" y="13"/>
                  </a:lnTo>
                  <a:lnTo>
                    <a:pt x="134" y="44"/>
                  </a:lnTo>
                  <a:lnTo>
                    <a:pt x="134" y="13"/>
                  </a:lnTo>
                  <a:lnTo>
                    <a:pt x="140" y="6"/>
                  </a:lnTo>
                  <a:lnTo>
                    <a:pt x="140" y="38"/>
                  </a:lnTo>
                  <a:lnTo>
                    <a:pt x="147" y="44"/>
                  </a:lnTo>
                  <a:lnTo>
                    <a:pt x="147" y="38"/>
                  </a:lnTo>
                  <a:lnTo>
                    <a:pt x="153" y="51"/>
                  </a:lnTo>
                  <a:lnTo>
                    <a:pt x="159" y="57"/>
                  </a:lnTo>
                  <a:lnTo>
                    <a:pt x="159" y="70"/>
                  </a:lnTo>
                  <a:lnTo>
                    <a:pt x="166" y="57"/>
                  </a:lnTo>
                  <a:lnTo>
                    <a:pt x="166" y="0"/>
                  </a:lnTo>
                  <a:lnTo>
                    <a:pt x="172" y="13"/>
                  </a:lnTo>
                  <a:lnTo>
                    <a:pt x="172" y="57"/>
                  </a:lnTo>
                  <a:lnTo>
                    <a:pt x="178" y="51"/>
                  </a:lnTo>
                  <a:lnTo>
                    <a:pt x="178" y="44"/>
                  </a:lnTo>
                  <a:lnTo>
                    <a:pt x="185" y="51"/>
                  </a:lnTo>
                  <a:lnTo>
                    <a:pt x="185" y="70"/>
                  </a:lnTo>
                  <a:lnTo>
                    <a:pt x="191" y="83"/>
                  </a:lnTo>
                  <a:lnTo>
                    <a:pt x="191" y="64"/>
                  </a:lnTo>
                  <a:lnTo>
                    <a:pt x="197" y="44"/>
                  </a:lnTo>
                  <a:lnTo>
                    <a:pt x="197" y="38"/>
                  </a:lnTo>
                  <a:lnTo>
                    <a:pt x="204" y="51"/>
                  </a:lnTo>
                  <a:lnTo>
                    <a:pt x="204" y="57"/>
                  </a:lnTo>
                  <a:lnTo>
                    <a:pt x="204" y="44"/>
                  </a:lnTo>
                  <a:lnTo>
                    <a:pt x="210" y="57"/>
                  </a:lnTo>
                  <a:lnTo>
                    <a:pt x="217" y="38"/>
                  </a:lnTo>
                  <a:lnTo>
                    <a:pt x="217" y="32"/>
                  </a:lnTo>
                  <a:lnTo>
                    <a:pt x="217" y="44"/>
                  </a:lnTo>
                  <a:lnTo>
                    <a:pt x="223" y="64"/>
                  </a:lnTo>
                  <a:lnTo>
                    <a:pt x="223" y="70"/>
                  </a:lnTo>
                  <a:lnTo>
                    <a:pt x="229" y="76"/>
                  </a:lnTo>
                  <a:lnTo>
                    <a:pt x="229" y="70"/>
                  </a:lnTo>
                  <a:lnTo>
                    <a:pt x="236" y="57"/>
                  </a:lnTo>
                  <a:lnTo>
                    <a:pt x="236" y="83"/>
                  </a:lnTo>
                  <a:lnTo>
                    <a:pt x="242" y="51"/>
                  </a:lnTo>
                  <a:lnTo>
                    <a:pt x="242" y="38"/>
                  </a:lnTo>
                  <a:lnTo>
                    <a:pt x="248" y="38"/>
                  </a:lnTo>
                  <a:lnTo>
                    <a:pt x="248" y="57"/>
                  </a:lnTo>
                  <a:lnTo>
                    <a:pt x="255" y="38"/>
                  </a:lnTo>
                  <a:lnTo>
                    <a:pt x="255" y="83"/>
                  </a:lnTo>
                  <a:lnTo>
                    <a:pt x="261" y="83"/>
                  </a:lnTo>
                  <a:lnTo>
                    <a:pt x="261" y="57"/>
                  </a:lnTo>
                  <a:lnTo>
                    <a:pt x="267" y="44"/>
                  </a:lnTo>
                  <a:lnTo>
                    <a:pt x="267" y="64"/>
                  </a:lnTo>
                  <a:lnTo>
                    <a:pt x="274" y="51"/>
                  </a:lnTo>
                  <a:lnTo>
                    <a:pt x="274" y="44"/>
                  </a:lnTo>
                  <a:lnTo>
                    <a:pt x="280" y="76"/>
                  </a:lnTo>
                  <a:lnTo>
                    <a:pt x="280" y="83"/>
                  </a:lnTo>
                  <a:lnTo>
                    <a:pt x="286" y="70"/>
                  </a:lnTo>
                  <a:lnTo>
                    <a:pt x="286" y="83"/>
                  </a:lnTo>
                  <a:lnTo>
                    <a:pt x="293" y="64"/>
                  </a:lnTo>
                  <a:lnTo>
                    <a:pt x="293" y="57"/>
                  </a:lnTo>
                  <a:lnTo>
                    <a:pt x="299" y="51"/>
                  </a:lnTo>
                  <a:lnTo>
                    <a:pt x="306" y="70"/>
                  </a:lnTo>
                  <a:lnTo>
                    <a:pt x="306" y="76"/>
                  </a:lnTo>
                  <a:lnTo>
                    <a:pt x="312" y="64"/>
                  </a:lnTo>
                  <a:lnTo>
                    <a:pt x="312" y="51"/>
                  </a:lnTo>
                  <a:lnTo>
                    <a:pt x="318" y="44"/>
                  </a:lnTo>
                  <a:lnTo>
                    <a:pt x="318" y="57"/>
                  </a:lnTo>
                  <a:lnTo>
                    <a:pt x="325" y="64"/>
                  </a:lnTo>
                  <a:lnTo>
                    <a:pt x="325" y="51"/>
                  </a:lnTo>
                  <a:lnTo>
                    <a:pt x="331" y="64"/>
                  </a:lnTo>
                  <a:lnTo>
                    <a:pt x="331" y="70"/>
                  </a:lnTo>
                  <a:lnTo>
                    <a:pt x="337" y="76"/>
                  </a:lnTo>
                  <a:lnTo>
                    <a:pt x="337" y="83"/>
                  </a:lnTo>
                  <a:lnTo>
                    <a:pt x="344" y="64"/>
                  </a:lnTo>
                  <a:lnTo>
                    <a:pt x="344" y="51"/>
                  </a:lnTo>
                  <a:lnTo>
                    <a:pt x="350" y="57"/>
                  </a:lnTo>
                  <a:lnTo>
                    <a:pt x="350" y="70"/>
                  </a:lnTo>
                  <a:lnTo>
                    <a:pt x="356" y="64"/>
                  </a:lnTo>
                  <a:lnTo>
                    <a:pt x="356" y="70"/>
                  </a:lnTo>
                  <a:lnTo>
                    <a:pt x="356" y="64"/>
                  </a:lnTo>
                  <a:lnTo>
                    <a:pt x="363" y="70"/>
                  </a:lnTo>
                  <a:lnTo>
                    <a:pt x="363" y="64"/>
                  </a:lnTo>
                  <a:lnTo>
                    <a:pt x="369" y="76"/>
                  </a:lnTo>
                  <a:lnTo>
                    <a:pt x="369" y="57"/>
                  </a:lnTo>
                  <a:lnTo>
                    <a:pt x="376" y="64"/>
                  </a:lnTo>
                  <a:lnTo>
                    <a:pt x="376" y="57"/>
                  </a:lnTo>
                  <a:lnTo>
                    <a:pt x="382" y="64"/>
                  </a:lnTo>
                  <a:lnTo>
                    <a:pt x="382" y="44"/>
                  </a:lnTo>
                  <a:lnTo>
                    <a:pt x="388" y="57"/>
                  </a:lnTo>
                  <a:lnTo>
                    <a:pt x="388" y="44"/>
                  </a:lnTo>
                  <a:lnTo>
                    <a:pt x="395" y="64"/>
                  </a:lnTo>
                  <a:lnTo>
                    <a:pt x="401" y="51"/>
                  </a:lnTo>
                  <a:lnTo>
                    <a:pt x="407" y="57"/>
                  </a:lnTo>
                  <a:lnTo>
                    <a:pt x="407" y="44"/>
                  </a:lnTo>
                  <a:lnTo>
                    <a:pt x="407" y="64"/>
                  </a:lnTo>
                  <a:lnTo>
                    <a:pt x="414" y="70"/>
                  </a:lnTo>
                  <a:lnTo>
                    <a:pt x="414" y="51"/>
                  </a:lnTo>
                  <a:lnTo>
                    <a:pt x="420" y="38"/>
                  </a:lnTo>
                  <a:lnTo>
                    <a:pt x="420" y="32"/>
                  </a:lnTo>
                  <a:lnTo>
                    <a:pt x="426" y="44"/>
                  </a:lnTo>
                  <a:lnTo>
                    <a:pt x="426" y="51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295" name="Freeform 184"/>
            <p:cNvSpPr>
              <a:spLocks noChangeAspect="1"/>
            </p:cNvSpPr>
            <p:nvPr/>
          </p:nvSpPr>
          <p:spPr bwMode="auto">
            <a:xfrm>
              <a:off x="3883" y="1725"/>
              <a:ext cx="426" cy="89"/>
            </a:xfrm>
            <a:custGeom>
              <a:avLst/>
              <a:gdLst>
                <a:gd name="T0" fmla="*/ 7 w 426"/>
                <a:gd name="T1" fmla="*/ 51 h 89"/>
                <a:gd name="T2" fmla="*/ 19 w 426"/>
                <a:gd name="T3" fmla="*/ 44 h 89"/>
                <a:gd name="T4" fmla="*/ 32 w 426"/>
                <a:gd name="T5" fmla="*/ 76 h 89"/>
                <a:gd name="T6" fmla="*/ 45 w 426"/>
                <a:gd name="T7" fmla="*/ 64 h 89"/>
                <a:gd name="T8" fmla="*/ 58 w 426"/>
                <a:gd name="T9" fmla="*/ 0 h 89"/>
                <a:gd name="T10" fmla="*/ 64 w 426"/>
                <a:gd name="T11" fmla="*/ 70 h 89"/>
                <a:gd name="T12" fmla="*/ 77 w 426"/>
                <a:gd name="T13" fmla="*/ 64 h 89"/>
                <a:gd name="T14" fmla="*/ 83 w 426"/>
                <a:gd name="T15" fmla="*/ 51 h 89"/>
                <a:gd name="T16" fmla="*/ 96 w 426"/>
                <a:gd name="T17" fmla="*/ 25 h 89"/>
                <a:gd name="T18" fmla="*/ 108 w 426"/>
                <a:gd name="T19" fmla="*/ 44 h 89"/>
                <a:gd name="T20" fmla="*/ 115 w 426"/>
                <a:gd name="T21" fmla="*/ 44 h 89"/>
                <a:gd name="T22" fmla="*/ 128 w 426"/>
                <a:gd name="T23" fmla="*/ 25 h 89"/>
                <a:gd name="T24" fmla="*/ 140 w 426"/>
                <a:gd name="T25" fmla="*/ 51 h 89"/>
                <a:gd name="T26" fmla="*/ 153 w 426"/>
                <a:gd name="T27" fmla="*/ 57 h 89"/>
                <a:gd name="T28" fmla="*/ 159 w 426"/>
                <a:gd name="T29" fmla="*/ 19 h 89"/>
                <a:gd name="T30" fmla="*/ 166 w 426"/>
                <a:gd name="T31" fmla="*/ 51 h 89"/>
                <a:gd name="T32" fmla="*/ 178 w 426"/>
                <a:gd name="T33" fmla="*/ 64 h 89"/>
                <a:gd name="T34" fmla="*/ 185 w 426"/>
                <a:gd name="T35" fmla="*/ 64 h 89"/>
                <a:gd name="T36" fmla="*/ 198 w 426"/>
                <a:gd name="T37" fmla="*/ 38 h 89"/>
                <a:gd name="T38" fmla="*/ 210 w 426"/>
                <a:gd name="T39" fmla="*/ 64 h 89"/>
                <a:gd name="T40" fmla="*/ 223 w 426"/>
                <a:gd name="T41" fmla="*/ 25 h 89"/>
                <a:gd name="T42" fmla="*/ 229 w 426"/>
                <a:gd name="T43" fmla="*/ 38 h 89"/>
                <a:gd name="T44" fmla="*/ 242 w 426"/>
                <a:gd name="T45" fmla="*/ 44 h 89"/>
                <a:gd name="T46" fmla="*/ 248 w 426"/>
                <a:gd name="T47" fmla="*/ 51 h 89"/>
                <a:gd name="T48" fmla="*/ 255 w 426"/>
                <a:gd name="T49" fmla="*/ 57 h 89"/>
                <a:gd name="T50" fmla="*/ 267 w 426"/>
                <a:gd name="T51" fmla="*/ 44 h 89"/>
                <a:gd name="T52" fmla="*/ 274 w 426"/>
                <a:gd name="T53" fmla="*/ 25 h 89"/>
                <a:gd name="T54" fmla="*/ 287 w 426"/>
                <a:gd name="T55" fmla="*/ 51 h 89"/>
                <a:gd name="T56" fmla="*/ 299 w 426"/>
                <a:gd name="T57" fmla="*/ 25 h 89"/>
                <a:gd name="T58" fmla="*/ 306 w 426"/>
                <a:gd name="T59" fmla="*/ 38 h 89"/>
                <a:gd name="T60" fmla="*/ 318 w 426"/>
                <a:gd name="T61" fmla="*/ 57 h 89"/>
                <a:gd name="T62" fmla="*/ 325 w 426"/>
                <a:gd name="T63" fmla="*/ 44 h 89"/>
                <a:gd name="T64" fmla="*/ 337 w 426"/>
                <a:gd name="T65" fmla="*/ 32 h 89"/>
                <a:gd name="T66" fmla="*/ 344 w 426"/>
                <a:gd name="T67" fmla="*/ 64 h 89"/>
                <a:gd name="T68" fmla="*/ 357 w 426"/>
                <a:gd name="T69" fmla="*/ 44 h 89"/>
                <a:gd name="T70" fmla="*/ 363 w 426"/>
                <a:gd name="T71" fmla="*/ 32 h 89"/>
                <a:gd name="T72" fmla="*/ 369 w 426"/>
                <a:gd name="T73" fmla="*/ 51 h 89"/>
                <a:gd name="T74" fmla="*/ 382 w 426"/>
                <a:gd name="T75" fmla="*/ 44 h 89"/>
                <a:gd name="T76" fmla="*/ 388 w 426"/>
                <a:gd name="T77" fmla="*/ 44 h 89"/>
                <a:gd name="T78" fmla="*/ 401 w 426"/>
                <a:gd name="T79" fmla="*/ 51 h 89"/>
                <a:gd name="T80" fmla="*/ 407 w 426"/>
                <a:gd name="T81" fmla="*/ 89 h 89"/>
                <a:gd name="T82" fmla="*/ 420 w 426"/>
                <a:gd name="T83" fmla="*/ 64 h 8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26"/>
                <a:gd name="T127" fmla="*/ 0 h 89"/>
                <a:gd name="T128" fmla="*/ 426 w 426"/>
                <a:gd name="T129" fmla="*/ 89 h 8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26" h="89">
                  <a:moveTo>
                    <a:pt x="0" y="51"/>
                  </a:moveTo>
                  <a:lnTo>
                    <a:pt x="0" y="44"/>
                  </a:lnTo>
                  <a:lnTo>
                    <a:pt x="7" y="51"/>
                  </a:lnTo>
                  <a:lnTo>
                    <a:pt x="7" y="70"/>
                  </a:lnTo>
                  <a:lnTo>
                    <a:pt x="13" y="51"/>
                  </a:lnTo>
                  <a:lnTo>
                    <a:pt x="19" y="44"/>
                  </a:lnTo>
                  <a:lnTo>
                    <a:pt x="32" y="51"/>
                  </a:lnTo>
                  <a:lnTo>
                    <a:pt x="26" y="51"/>
                  </a:lnTo>
                  <a:lnTo>
                    <a:pt x="32" y="76"/>
                  </a:lnTo>
                  <a:lnTo>
                    <a:pt x="39" y="76"/>
                  </a:lnTo>
                  <a:lnTo>
                    <a:pt x="45" y="70"/>
                  </a:lnTo>
                  <a:lnTo>
                    <a:pt x="45" y="64"/>
                  </a:lnTo>
                  <a:lnTo>
                    <a:pt x="51" y="51"/>
                  </a:lnTo>
                  <a:lnTo>
                    <a:pt x="51" y="19"/>
                  </a:lnTo>
                  <a:lnTo>
                    <a:pt x="58" y="0"/>
                  </a:lnTo>
                  <a:lnTo>
                    <a:pt x="58" y="6"/>
                  </a:lnTo>
                  <a:lnTo>
                    <a:pt x="64" y="0"/>
                  </a:lnTo>
                  <a:lnTo>
                    <a:pt x="64" y="70"/>
                  </a:lnTo>
                  <a:lnTo>
                    <a:pt x="70" y="64"/>
                  </a:lnTo>
                  <a:lnTo>
                    <a:pt x="70" y="51"/>
                  </a:lnTo>
                  <a:lnTo>
                    <a:pt x="77" y="64"/>
                  </a:lnTo>
                  <a:lnTo>
                    <a:pt x="77" y="51"/>
                  </a:lnTo>
                  <a:lnTo>
                    <a:pt x="83" y="44"/>
                  </a:lnTo>
                  <a:lnTo>
                    <a:pt x="83" y="51"/>
                  </a:lnTo>
                  <a:lnTo>
                    <a:pt x="89" y="57"/>
                  </a:lnTo>
                  <a:lnTo>
                    <a:pt x="89" y="25"/>
                  </a:lnTo>
                  <a:lnTo>
                    <a:pt x="96" y="25"/>
                  </a:lnTo>
                  <a:lnTo>
                    <a:pt x="102" y="51"/>
                  </a:lnTo>
                  <a:lnTo>
                    <a:pt x="102" y="32"/>
                  </a:lnTo>
                  <a:lnTo>
                    <a:pt x="108" y="44"/>
                  </a:lnTo>
                  <a:lnTo>
                    <a:pt x="108" y="38"/>
                  </a:lnTo>
                  <a:lnTo>
                    <a:pt x="115" y="51"/>
                  </a:lnTo>
                  <a:lnTo>
                    <a:pt x="115" y="44"/>
                  </a:lnTo>
                  <a:lnTo>
                    <a:pt x="121" y="38"/>
                  </a:lnTo>
                  <a:lnTo>
                    <a:pt x="121" y="32"/>
                  </a:lnTo>
                  <a:lnTo>
                    <a:pt x="128" y="25"/>
                  </a:lnTo>
                  <a:lnTo>
                    <a:pt x="140" y="51"/>
                  </a:lnTo>
                  <a:lnTo>
                    <a:pt x="134" y="51"/>
                  </a:lnTo>
                  <a:lnTo>
                    <a:pt x="140" y="51"/>
                  </a:lnTo>
                  <a:lnTo>
                    <a:pt x="147" y="57"/>
                  </a:lnTo>
                  <a:lnTo>
                    <a:pt x="147" y="64"/>
                  </a:lnTo>
                  <a:lnTo>
                    <a:pt x="153" y="57"/>
                  </a:lnTo>
                  <a:lnTo>
                    <a:pt x="153" y="38"/>
                  </a:lnTo>
                  <a:lnTo>
                    <a:pt x="159" y="13"/>
                  </a:lnTo>
                  <a:lnTo>
                    <a:pt x="159" y="19"/>
                  </a:lnTo>
                  <a:lnTo>
                    <a:pt x="166" y="32"/>
                  </a:lnTo>
                  <a:lnTo>
                    <a:pt x="166" y="19"/>
                  </a:lnTo>
                  <a:lnTo>
                    <a:pt x="166" y="51"/>
                  </a:lnTo>
                  <a:lnTo>
                    <a:pt x="172" y="25"/>
                  </a:lnTo>
                  <a:lnTo>
                    <a:pt x="172" y="57"/>
                  </a:lnTo>
                  <a:lnTo>
                    <a:pt x="178" y="64"/>
                  </a:lnTo>
                  <a:lnTo>
                    <a:pt x="178" y="51"/>
                  </a:lnTo>
                  <a:lnTo>
                    <a:pt x="185" y="57"/>
                  </a:lnTo>
                  <a:lnTo>
                    <a:pt x="185" y="64"/>
                  </a:lnTo>
                  <a:lnTo>
                    <a:pt x="191" y="57"/>
                  </a:lnTo>
                  <a:lnTo>
                    <a:pt x="191" y="44"/>
                  </a:lnTo>
                  <a:lnTo>
                    <a:pt x="198" y="38"/>
                  </a:lnTo>
                  <a:lnTo>
                    <a:pt x="204" y="44"/>
                  </a:lnTo>
                  <a:lnTo>
                    <a:pt x="204" y="32"/>
                  </a:lnTo>
                  <a:lnTo>
                    <a:pt x="210" y="64"/>
                  </a:lnTo>
                  <a:lnTo>
                    <a:pt x="210" y="51"/>
                  </a:lnTo>
                  <a:lnTo>
                    <a:pt x="217" y="44"/>
                  </a:lnTo>
                  <a:lnTo>
                    <a:pt x="223" y="25"/>
                  </a:lnTo>
                  <a:lnTo>
                    <a:pt x="223" y="32"/>
                  </a:lnTo>
                  <a:lnTo>
                    <a:pt x="223" y="25"/>
                  </a:lnTo>
                  <a:lnTo>
                    <a:pt x="229" y="38"/>
                  </a:lnTo>
                  <a:lnTo>
                    <a:pt x="236" y="44"/>
                  </a:lnTo>
                  <a:lnTo>
                    <a:pt x="236" y="51"/>
                  </a:lnTo>
                  <a:lnTo>
                    <a:pt x="242" y="44"/>
                  </a:lnTo>
                  <a:lnTo>
                    <a:pt x="242" y="38"/>
                  </a:lnTo>
                  <a:lnTo>
                    <a:pt x="248" y="19"/>
                  </a:lnTo>
                  <a:lnTo>
                    <a:pt x="248" y="51"/>
                  </a:lnTo>
                  <a:lnTo>
                    <a:pt x="255" y="57"/>
                  </a:lnTo>
                  <a:lnTo>
                    <a:pt x="255" y="64"/>
                  </a:lnTo>
                  <a:lnTo>
                    <a:pt x="255" y="57"/>
                  </a:lnTo>
                  <a:lnTo>
                    <a:pt x="261" y="51"/>
                  </a:lnTo>
                  <a:lnTo>
                    <a:pt x="261" y="38"/>
                  </a:lnTo>
                  <a:lnTo>
                    <a:pt x="267" y="44"/>
                  </a:lnTo>
                  <a:lnTo>
                    <a:pt x="267" y="25"/>
                  </a:lnTo>
                  <a:lnTo>
                    <a:pt x="274" y="44"/>
                  </a:lnTo>
                  <a:lnTo>
                    <a:pt x="274" y="25"/>
                  </a:lnTo>
                  <a:lnTo>
                    <a:pt x="280" y="32"/>
                  </a:lnTo>
                  <a:lnTo>
                    <a:pt x="287" y="44"/>
                  </a:lnTo>
                  <a:lnTo>
                    <a:pt x="287" y="51"/>
                  </a:lnTo>
                  <a:lnTo>
                    <a:pt x="293" y="38"/>
                  </a:lnTo>
                  <a:lnTo>
                    <a:pt x="293" y="25"/>
                  </a:lnTo>
                  <a:lnTo>
                    <a:pt x="299" y="25"/>
                  </a:lnTo>
                  <a:lnTo>
                    <a:pt x="306" y="44"/>
                  </a:lnTo>
                  <a:lnTo>
                    <a:pt x="306" y="25"/>
                  </a:lnTo>
                  <a:lnTo>
                    <a:pt x="306" y="38"/>
                  </a:lnTo>
                  <a:lnTo>
                    <a:pt x="312" y="51"/>
                  </a:lnTo>
                  <a:lnTo>
                    <a:pt x="312" y="64"/>
                  </a:lnTo>
                  <a:lnTo>
                    <a:pt x="318" y="57"/>
                  </a:lnTo>
                  <a:lnTo>
                    <a:pt x="318" y="44"/>
                  </a:lnTo>
                  <a:lnTo>
                    <a:pt x="325" y="70"/>
                  </a:lnTo>
                  <a:lnTo>
                    <a:pt x="325" y="44"/>
                  </a:lnTo>
                  <a:lnTo>
                    <a:pt x="337" y="38"/>
                  </a:lnTo>
                  <a:lnTo>
                    <a:pt x="331" y="38"/>
                  </a:lnTo>
                  <a:lnTo>
                    <a:pt x="337" y="32"/>
                  </a:lnTo>
                  <a:lnTo>
                    <a:pt x="337" y="38"/>
                  </a:lnTo>
                  <a:lnTo>
                    <a:pt x="344" y="57"/>
                  </a:lnTo>
                  <a:lnTo>
                    <a:pt x="344" y="64"/>
                  </a:lnTo>
                  <a:lnTo>
                    <a:pt x="350" y="51"/>
                  </a:lnTo>
                  <a:lnTo>
                    <a:pt x="350" y="64"/>
                  </a:lnTo>
                  <a:lnTo>
                    <a:pt x="357" y="44"/>
                  </a:lnTo>
                  <a:lnTo>
                    <a:pt x="357" y="51"/>
                  </a:lnTo>
                  <a:lnTo>
                    <a:pt x="357" y="44"/>
                  </a:lnTo>
                  <a:lnTo>
                    <a:pt x="363" y="32"/>
                  </a:lnTo>
                  <a:lnTo>
                    <a:pt x="363" y="25"/>
                  </a:lnTo>
                  <a:lnTo>
                    <a:pt x="369" y="32"/>
                  </a:lnTo>
                  <a:lnTo>
                    <a:pt x="369" y="51"/>
                  </a:lnTo>
                  <a:lnTo>
                    <a:pt x="376" y="57"/>
                  </a:lnTo>
                  <a:lnTo>
                    <a:pt x="376" y="51"/>
                  </a:lnTo>
                  <a:lnTo>
                    <a:pt x="382" y="44"/>
                  </a:lnTo>
                  <a:lnTo>
                    <a:pt x="382" y="38"/>
                  </a:lnTo>
                  <a:lnTo>
                    <a:pt x="388" y="57"/>
                  </a:lnTo>
                  <a:lnTo>
                    <a:pt x="388" y="44"/>
                  </a:lnTo>
                  <a:lnTo>
                    <a:pt x="395" y="19"/>
                  </a:lnTo>
                  <a:lnTo>
                    <a:pt x="395" y="32"/>
                  </a:lnTo>
                  <a:lnTo>
                    <a:pt x="401" y="51"/>
                  </a:lnTo>
                  <a:lnTo>
                    <a:pt x="401" y="70"/>
                  </a:lnTo>
                  <a:lnTo>
                    <a:pt x="407" y="51"/>
                  </a:lnTo>
                  <a:lnTo>
                    <a:pt x="407" y="89"/>
                  </a:lnTo>
                  <a:lnTo>
                    <a:pt x="420" y="64"/>
                  </a:lnTo>
                  <a:lnTo>
                    <a:pt x="414" y="64"/>
                  </a:lnTo>
                  <a:lnTo>
                    <a:pt x="420" y="64"/>
                  </a:lnTo>
                  <a:lnTo>
                    <a:pt x="426" y="57"/>
                  </a:lnTo>
                  <a:lnTo>
                    <a:pt x="426" y="38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296" name="Freeform 185"/>
            <p:cNvSpPr>
              <a:spLocks noChangeAspect="1"/>
            </p:cNvSpPr>
            <p:nvPr/>
          </p:nvSpPr>
          <p:spPr bwMode="auto">
            <a:xfrm>
              <a:off x="4309" y="1731"/>
              <a:ext cx="427" cy="83"/>
            </a:xfrm>
            <a:custGeom>
              <a:avLst/>
              <a:gdLst>
                <a:gd name="T0" fmla="*/ 7 w 427"/>
                <a:gd name="T1" fmla="*/ 38 h 83"/>
                <a:gd name="T2" fmla="*/ 13 w 427"/>
                <a:gd name="T3" fmla="*/ 51 h 83"/>
                <a:gd name="T4" fmla="*/ 26 w 427"/>
                <a:gd name="T5" fmla="*/ 45 h 83"/>
                <a:gd name="T6" fmla="*/ 32 w 427"/>
                <a:gd name="T7" fmla="*/ 51 h 83"/>
                <a:gd name="T8" fmla="*/ 45 w 427"/>
                <a:gd name="T9" fmla="*/ 26 h 83"/>
                <a:gd name="T10" fmla="*/ 51 w 427"/>
                <a:gd name="T11" fmla="*/ 45 h 83"/>
                <a:gd name="T12" fmla="*/ 64 w 427"/>
                <a:gd name="T13" fmla="*/ 58 h 83"/>
                <a:gd name="T14" fmla="*/ 77 w 427"/>
                <a:gd name="T15" fmla="*/ 38 h 83"/>
                <a:gd name="T16" fmla="*/ 83 w 427"/>
                <a:gd name="T17" fmla="*/ 58 h 83"/>
                <a:gd name="T18" fmla="*/ 96 w 427"/>
                <a:gd name="T19" fmla="*/ 45 h 83"/>
                <a:gd name="T20" fmla="*/ 109 w 427"/>
                <a:gd name="T21" fmla="*/ 51 h 83"/>
                <a:gd name="T22" fmla="*/ 115 w 427"/>
                <a:gd name="T23" fmla="*/ 77 h 83"/>
                <a:gd name="T24" fmla="*/ 128 w 427"/>
                <a:gd name="T25" fmla="*/ 45 h 83"/>
                <a:gd name="T26" fmla="*/ 134 w 427"/>
                <a:gd name="T27" fmla="*/ 38 h 83"/>
                <a:gd name="T28" fmla="*/ 140 w 427"/>
                <a:gd name="T29" fmla="*/ 58 h 83"/>
                <a:gd name="T30" fmla="*/ 153 w 427"/>
                <a:gd name="T31" fmla="*/ 64 h 83"/>
                <a:gd name="T32" fmla="*/ 166 w 427"/>
                <a:gd name="T33" fmla="*/ 19 h 83"/>
                <a:gd name="T34" fmla="*/ 172 w 427"/>
                <a:gd name="T35" fmla="*/ 51 h 83"/>
                <a:gd name="T36" fmla="*/ 185 w 427"/>
                <a:gd name="T37" fmla="*/ 45 h 83"/>
                <a:gd name="T38" fmla="*/ 191 w 427"/>
                <a:gd name="T39" fmla="*/ 0 h 83"/>
                <a:gd name="T40" fmla="*/ 204 w 427"/>
                <a:gd name="T41" fmla="*/ 26 h 83"/>
                <a:gd name="T42" fmla="*/ 217 w 427"/>
                <a:gd name="T43" fmla="*/ 77 h 83"/>
                <a:gd name="T44" fmla="*/ 229 w 427"/>
                <a:gd name="T45" fmla="*/ 38 h 83"/>
                <a:gd name="T46" fmla="*/ 249 w 427"/>
                <a:gd name="T47" fmla="*/ 64 h 83"/>
                <a:gd name="T48" fmla="*/ 255 w 427"/>
                <a:gd name="T49" fmla="*/ 51 h 83"/>
                <a:gd name="T50" fmla="*/ 261 w 427"/>
                <a:gd name="T51" fmla="*/ 38 h 83"/>
                <a:gd name="T52" fmla="*/ 274 w 427"/>
                <a:gd name="T53" fmla="*/ 70 h 83"/>
                <a:gd name="T54" fmla="*/ 280 w 427"/>
                <a:gd name="T55" fmla="*/ 51 h 83"/>
                <a:gd name="T56" fmla="*/ 293 w 427"/>
                <a:gd name="T57" fmla="*/ 45 h 83"/>
                <a:gd name="T58" fmla="*/ 306 w 427"/>
                <a:gd name="T59" fmla="*/ 70 h 83"/>
                <a:gd name="T60" fmla="*/ 312 w 427"/>
                <a:gd name="T61" fmla="*/ 58 h 83"/>
                <a:gd name="T62" fmla="*/ 325 w 427"/>
                <a:gd name="T63" fmla="*/ 51 h 83"/>
                <a:gd name="T64" fmla="*/ 331 w 427"/>
                <a:gd name="T65" fmla="*/ 83 h 83"/>
                <a:gd name="T66" fmla="*/ 344 w 427"/>
                <a:gd name="T67" fmla="*/ 38 h 83"/>
                <a:gd name="T68" fmla="*/ 350 w 427"/>
                <a:gd name="T69" fmla="*/ 51 h 83"/>
                <a:gd name="T70" fmla="*/ 357 w 427"/>
                <a:gd name="T71" fmla="*/ 45 h 83"/>
                <a:gd name="T72" fmla="*/ 369 w 427"/>
                <a:gd name="T73" fmla="*/ 64 h 83"/>
                <a:gd name="T74" fmla="*/ 376 w 427"/>
                <a:gd name="T75" fmla="*/ 51 h 83"/>
                <a:gd name="T76" fmla="*/ 388 w 427"/>
                <a:gd name="T77" fmla="*/ 83 h 83"/>
                <a:gd name="T78" fmla="*/ 395 w 427"/>
                <a:gd name="T79" fmla="*/ 45 h 83"/>
                <a:gd name="T80" fmla="*/ 408 w 427"/>
                <a:gd name="T81" fmla="*/ 51 h 83"/>
                <a:gd name="T82" fmla="*/ 420 w 427"/>
                <a:gd name="T83" fmla="*/ 45 h 8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27"/>
                <a:gd name="T127" fmla="*/ 0 h 83"/>
                <a:gd name="T128" fmla="*/ 427 w 427"/>
                <a:gd name="T129" fmla="*/ 83 h 8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27" h="83">
                  <a:moveTo>
                    <a:pt x="0" y="32"/>
                  </a:moveTo>
                  <a:lnTo>
                    <a:pt x="0" y="45"/>
                  </a:lnTo>
                  <a:lnTo>
                    <a:pt x="7" y="38"/>
                  </a:lnTo>
                  <a:lnTo>
                    <a:pt x="7" y="51"/>
                  </a:lnTo>
                  <a:lnTo>
                    <a:pt x="13" y="58"/>
                  </a:lnTo>
                  <a:lnTo>
                    <a:pt x="13" y="51"/>
                  </a:lnTo>
                  <a:lnTo>
                    <a:pt x="20" y="64"/>
                  </a:lnTo>
                  <a:lnTo>
                    <a:pt x="20" y="58"/>
                  </a:lnTo>
                  <a:lnTo>
                    <a:pt x="26" y="45"/>
                  </a:lnTo>
                  <a:lnTo>
                    <a:pt x="32" y="51"/>
                  </a:lnTo>
                  <a:lnTo>
                    <a:pt x="32" y="58"/>
                  </a:lnTo>
                  <a:lnTo>
                    <a:pt x="32" y="51"/>
                  </a:lnTo>
                  <a:lnTo>
                    <a:pt x="39" y="45"/>
                  </a:lnTo>
                  <a:lnTo>
                    <a:pt x="39" y="64"/>
                  </a:lnTo>
                  <a:lnTo>
                    <a:pt x="45" y="26"/>
                  </a:lnTo>
                  <a:lnTo>
                    <a:pt x="45" y="32"/>
                  </a:lnTo>
                  <a:lnTo>
                    <a:pt x="51" y="26"/>
                  </a:lnTo>
                  <a:lnTo>
                    <a:pt x="51" y="45"/>
                  </a:lnTo>
                  <a:lnTo>
                    <a:pt x="58" y="38"/>
                  </a:lnTo>
                  <a:lnTo>
                    <a:pt x="58" y="64"/>
                  </a:lnTo>
                  <a:lnTo>
                    <a:pt x="64" y="58"/>
                  </a:lnTo>
                  <a:lnTo>
                    <a:pt x="70" y="45"/>
                  </a:lnTo>
                  <a:lnTo>
                    <a:pt x="77" y="32"/>
                  </a:lnTo>
                  <a:lnTo>
                    <a:pt x="77" y="38"/>
                  </a:lnTo>
                  <a:lnTo>
                    <a:pt x="83" y="58"/>
                  </a:lnTo>
                  <a:lnTo>
                    <a:pt x="83" y="26"/>
                  </a:lnTo>
                  <a:lnTo>
                    <a:pt x="83" y="58"/>
                  </a:lnTo>
                  <a:lnTo>
                    <a:pt x="90" y="51"/>
                  </a:lnTo>
                  <a:lnTo>
                    <a:pt x="96" y="38"/>
                  </a:lnTo>
                  <a:lnTo>
                    <a:pt x="96" y="45"/>
                  </a:lnTo>
                  <a:lnTo>
                    <a:pt x="102" y="64"/>
                  </a:lnTo>
                  <a:lnTo>
                    <a:pt x="102" y="38"/>
                  </a:lnTo>
                  <a:lnTo>
                    <a:pt x="109" y="51"/>
                  </a:lnTo>
                  <a:lnTo>
                    <a:pt x="109" y="58"/>
                  </a:lnTo>
                  <a:lnTo>
                    <a:pt x="115" y="45"/>
                  </a:lnTo>
                  <a:lnTo>
                    <a:pt x="115" y="77"/>
                  </a:lnTo>
                  <a:lnTo>
                    <a:pt x="121" y="64"/>
                  </a:lnTo>
                  <a:lnTo>
                    <a:pt x="121" y="51"/>
                  </a:lnTo>
                  <a:lnTo>
                    <a:pt x="128" y="45"/>
                  </a:lnTo>
                  <a:lnTo>
                    <a:pt x="128" y="32"/>
                  </a:lnTo>
                  <a:lnTo>
                    <a:pt x="134" y="45"/>
                  </a:lnTo>
                  <a:lnTo>
                    <a:pt x="134" y="38"/>
                  </a:lnTo>
                  <a:lnTo>
                    <a:pt x="134" y="45"/>
                  </a:lnTo>
                  <a:lnTo>
                    <a:pt x="140" y="51"/>
                  </a:lnTo>
                  <a:lnTo>
                    <a:pt x="140" y="58"/>
                  </a:lnTo>
                  <a:lnTo>
                    <a:pt x="147" y="51"/>
                  </a:lnTo>
                  <a:lnTo>
                    <a:pt x="147" y="32"/>
                  </a:lnTo>
                  <a:lnTo>
                    <a:pt x="153" y="64"/>
                  </a:lnTo>
                  <a:lnTo>
                    <a:pt x="153" y="13"/>
                  </a:lnTo>
                  <a:lnTo>
                    <a:pt x="159" y="32"/>
                  </a:lnTo>
                  <a:lnTo>
                    <a:pt x="166" y="19"/>
                  </a:lnTo>
                  <a:lnTo>
                    <a:pt x="166" y="51"/>
                  </a:lnTo>
                  <a:lnTo>
                    <a:pt x="172" y="45"/>
                  </a:lnTo>
                  <a:lnTo>
                    <a:pt x="172" y="51"/>
                  </a:lnTo>
                  <a:lnTo>
                    <a:pt x="179" y="58"/>
                  </a:lnTo>
                  <a:lnTo>
                    <a:pt x="179" y="38"/>
                  </a:lnTo>
                  <a:lnTo>
                    <a:pt x="185" y="45"/>
                  </a:lnTo>
                  <a:lnTo>
                    <a:pt x="185" y="32"/>
                  </a:lnTo>
                  <a:lnTo>
                    <a:pt x="191" y="13"/>
                  </a:lnTo>
                  <a:lnTo>
                    <a:pt x="191" y="0"/>
                  </a:lnTo>
                  <a:lnTo>
                    <a:pt x="198" y="38"/>
                  </a:lnTo>
                  <a:lnTo>
                    <a:pt x="198" y="45"/>
                  </a:lnTo>
                  <a:lnTo>
                    <a:pt x="204" y="26"/>
                  </a:lnTo>
                  <a:lnTo>
                    <a:pt x="204" y="58"/>
                  </a:lnTo>
                  <a:lnTo>
                    <a:pt x="210" y="77"/>
                  </a:lnTo>
                  <a:lnTo>
                    <a:pt x="217" y="77"/>
                  </a:lnTo>
                  <a:lnTo>
                    <a:pt x="223" y="51"/>
                  </a:lnTo>
                  <a:lnTo>
                    <a:pt x="223" y="32"/>
                  </a:lnTo>
                  <a:lnTo>
                    <a:pt x="229" y="38"/>
                  </a:lnTo>
                  <a:lnTo>
                    <a:pt x="236" y="58"/>
                  </a:lnTo>
                  <a:lnTo>
                    <a:pt x="236" y="70"/>
                  </a:lnTo>
                  <a:lnTo>
                    <a:pt x="249" y="64"/>
                  </a:lnTo>
                  <a:lnTo>
                    <a:pt x="242" y="64"/>
                  </a:lnTo>
                  <a:lnTo>
                    <a:pt x="249" y="58"/>
                  </a:lnTo>
                  <a:lnTo>
                    <a:pt x="255" y="51"/>
                  </a:lnTo>
                  <a:lnTo>
                    <a:pt x="255" y="38"/>
                  </a:lnTo>
                  <a:lnTo>
                    <a:pt x="261" y="19"/>
                  </a:lnTo>
                  <a:lnTo>
                    <a:pt x="261" y="38"/>
                  </a:lnTo>
                  <a:lnTo>
                    <a:pt x="268" y="58"/>
                  </a:lnTo>
                  <a:lnTo>
                    <a:pt x="268" y="64"/>
                  </a:lnTo>
                  <a:lnTo>
                    <a:pt x="274" y="70"/>
                  </a:lnTo>
                  <a:lnTo>
                    <a:pt x="274" y="77"/>
                  </a:lnTo>
                  <a:lnTo>
                    <a:pt x="274" y="58"/>
                  </a:lnTo>
                  <a:lnTo>
                    <a:pt x="280" y="51"/>
                  </a:lnTo>
                  <a:lnTo>
                    <a:pt x="287" y="58"/>
                  </a:lnTo>
                  <a:lnTo>
                    <a:pt x="287" y="45"/>
                  </a:lnTo>
                  <a:lnTo>
                    <a:pt x="293" y="45"/>
                  </a:lnTo>
                  <a:lnTo>
                    <a:pt x="299" y="51"/>
                  </a:lnTo>
                  <a:lnTo>
                    <a:pt x="299" y="64"/>
                  </a:lnTo>
                  <a:lnTo>
                    <a:pt x="306" y="70"/>
                  </a:lnTo>
                  <a:lnTo>
                    <a:pt x="306" y="58"/>
                  </a:lnTo>
                  <a:lnTo>
                    <a:pt x="312" y="77"/>
                  </a:lnTo>
                  <a:lnTo>
                    <a:pt x="312" y="58"/>
                  </a:lnTo>
                  <a:lnTo>
                    <a:pt x="318" y="26"/>
                  </a:lnTo>
                  <a:lnTo>
                    <a:pt x="318" y="32"/>
                  </a:lnTo>
                  <a:lnTo>
                    <a:pt x="325" y="51"/>
                  </a:lnTo>
                  <a:lnTo>
                    <a:pt x="325" y="45"/>
                  </a:lnTo>
                  <a:lnTo>
                    <a:pt x="331" y="58"/>
                  </a:lnTo>
                  <a:lnTo>
                    <a:pt x="331" y="83"/>
                  </a:lnTo>
                  <a:lnTo>
                    <a:pt x="338" y="77"/>
                  </a:lnTo>
                  <a:lnTo>
                    <a:pt x="338" y="51"/>
                  </a:lnTo>
                  <a:lnTo>
                    <a:pt x="344" y="38"/>
                  </a:lnTo>
                  <a:lnTo>
                    <a:pt x="344" y="32"/>
                  </a:lnTo>
                  <a:lnTo>
                    <a:pt x="350" y="45"/>
                  </a:lnTo>
                  <a:lnTo>
                    <a:pt x="350" y="51"/>
                  </a:lnTo>
                  <a:lnTo>
                    <a:pt x="357" y="38"/>
                  </a:lnTo>
                  <a:lnTo>
                    <a:pt x="357" y="51"/>
                  </a:lnTo>
                  <a:lnTo>
                    <a:pt x="357" y="45"/>
                  </a:lnTo>
                  <a:lnTo>
                    <a:pt x="363" y="45"/>
                  </a:lnTo>
                  <a:lnTo>
                    <a:pt x="363" y="58"/>
                  </a:lnTo>
                  <a:lnTo>
                    <a:pt x="369" y="64"/>
                  </a:lnTo>
                  <a:lnTo>
                    <a:pt x="369" y="70"/>
                  </a:lnTo>
                  <a:lnTo>
                    <a:pt x="376" y="58"/>
                  </a:lnTo>
                  <a:lnTo>
                    <a:pt x="376" y="51"/>
                  </a:lnTo>
                  <a:lnTo>
                    <a:pt x="382" y="58"/>
                  </a:lnTo>
                  <a:lnTo>
                    <a:pt x="382" y="64"/>
                  </a:lnTo>
                  <a:lnTo>
                    <a:pt x="388" y="83"/>
                  </a:lnTo>
                  <a:lnTo>
                    <a:pt x="388" y="70"/>
                  </a:lnTo>
                  <a:lnTo>
                    <a:pt x="395" y="58"/>
                  </a:lnTo>
                  <a:lnTo>
                    <a:pt x="395" y="45"/>
                  </a:lnTo>
                  <a:lnTo>
                    <a:pt x="401" y="38"/>
                  </a:lnTo>
                  <a:lnTo>
                    <a:pt x="401" y="58"/>
                  </a:lnTo>
                  <a:lnTo>
                    <a:pt x="408" y="51"/>
                  </a:lnTo>
                  <a:lnTo>
                    <a:pt x="408" y="45"/>
                  </a:lnTo>
                  <a:lnTo>
                    <a:pt x="414" y="51"/>
                  </a:lnTo>
                  <a:lnTo>
                    <a:pt x="420" y="45"/>
                  </a:lnTo>
                  <a:lnTo>
                    <a:pt x="420" y="32"/>
                  </a:lnTo>
                  <a:lnTo>
                    <a:pt x="427" y="45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297" name="Freeform 186"/>
            <p:cNvSpPr>
              <a:spLocks noChangeAspect="1"/>
            </p:cNvSpPr>
            <p:nvPr/>
          </p:nvSpPr>
          <p:spPr bwMode="auto">
            <a:xfrm>
              <a:off x="4736" y="1725"/>
              <a:ext cx="413" cy="83"/>
            </a:xfrm>
            <a:custGeom>
              <a:avLst/>
              <a:gdLst>
                <a:gd name="T0" fmla="*/ 6 w 413"/>
                <a:gd name="T1" fmla="*/ 76 h 83"/>
                <a:gd name="T2" fmla="*/ 12 w 413"/>
                <a:gd name="T3" fmla="*/ 57 h 83"/>
                <a:gd name="T4" fmla="*/ 25 w 413"/>
                <a:gd name="T5" fmla="*/ 44 h 83"/>
                <a:gd name="T6" fmla="*/ 31 w 413"/>
                <a:gd name="T7" fmla="*/ 51 h 83"/>
                <a:gd name="T8" fmla="*/ 44 w 413"/>
                <a:gd name="T9" fmla="*/ 64 h 83"/>
                <a:gd name="T10" fmla="*/ 57 w 413"/>
                <a:gd name="T11" fmla="*/ 70 h 83"/>
                <a:gd name="T12" fmla="*/ 70 w 413"/>
                <a:gd name="T13" fmla="*/ 64 h 83"/>
                <a:gd name="T14" fmla="*/ 82 w 413"/>
                <a:gd name="T15" fmla="*/ 70 h 83"/>
                <a:gd name="T16" fmla="*/ 89 w 413"/>
                <a:gd name="T17" fmla="*/ 83 h 83"/>
                <a:gd name="T18" fmla="*/ 95 w 413"/>
                <a:gd name="T19" fmla="*/ 38 h 83"/>
                <a:gd name="T20" fmla="*/ 101 w 413"/>
                <a:gd name="T21" fmla="*/ 64 h 83"/>
                <a:gd name="T22" fmla="*/ 114 w 413"/>
                <a:gd name="T23" fmla="*/ 44 h 83"/>
                <a:gd name="T24" fmla="*/ 120 w 413"/>
                <a:gd name="T25" fmla="*/ 64 h 83"/>
                <a:gd name="T26" fmla="*/ 133 w 413"/>
                <a:gd name="T27" fmla="*/ 38 h 83"/>
                <a:gd name="T28" fmla="*/ 140 w 413"/>
                <a:gd name="T29" fmla="*/ 13 h 83"/>
                <a:gd name="T30" fmla="*/ 152 w 413"/>
                <a:gd name="T31" fmla="*/ 51 h 83"/>
                <a:gd name="T32" fmla="*/ 159 w 413"/>
                <a:gd name="T33" fmla="*/ 32 h 83"/>
                <a:gd name="T34" fmla="*/ 165 w 413"/>
                <a:gd name="T35" fmla="*/ 25 h 83"/>
                <a:gd name="T36" fmla="*/ 178 w 413"/>
                <a:gd name="T37" fmla="*/ 44 h 83"/>
                <a:gd name="T38" fmla="*/ 184 w 413"/>
                <a:gd name="T39" fmla="*/ 32 h 83"/>
                <a:gd name="T40" fmla="*/ 190 w 413"/>
                <a:gd name="T41" fmla="*/ 19 h 83"/>
                <a:gd name="T42" fmla="*/ 203 w 413"/>
                <a:gd name="T43" fmla="*/ 19 h 83"/>
                <a:gd name="T44" fmla="*/ 209 w 413"/>
                <a:gd name="T45" fmla="*/ 51 h 83"/>
                <a:gd name="T46" fmla="*/ 222 w 413"/>
                <a:gd name="T47" fmla="*/ 19 h 83"/>
                <a:gd name="T48" fmla="*/ 235 w 413"/>
                <a:gd name="T49" fmla="*/ 19 h 83"/>
                <a:gd name="T50" fmla="*/ 241 w 413"/>
                <a:gd name="T51" fmla="*/ 32 h 83"/>
                <a:gd name="T52" fmla="*/ 254 w 413"/>
                <a:gd name="T53" fmla="*/ 44 h 83"/>
                <a:gd name="T54" fmla="*/ 260 w 413"/>
                <a:gd name="T55" fmla="*/ 19 h 83"/>
                <a:gd name="T56" fmla="*/ 273 w 413"/>
                <a:gd name="T57" fmla="*/ 44 h 83"/>
                <a:gd name="T58" fmla="*/ 286 w 413"/>
                <a:gd name="T59" fmla="*/ 38 h 83"/>
                <a:gd name="T60" fmla="*/ 298 w 413"/>
                <a:gd name="T61" fmla="*/ 44 h 83"/>
                <a:gd name="T62" fmla="*/ 305 w 413"/>
                <a:gd name="T63" fmla="*/ 51 h 83"/>
                <a:gd name="T64" fmla="*/ 318 w 413"/>
                <a:gd name="T65" fmla="*/ 64 h 83"/>
                <a:gd name="T66" fmla="*/ 324 w 413"/>
                <a:gd name="T67" fmla="*/ 51 h 83"/>
                <a:gd name="T68" fmla="*/ 337 w 413"/>
                <a:gd name="T69" fmla="*/ 25 h 83"/>
                <a:gd name="T70" fmla="*/ 343 w 413"/>
                <a:gd name="T71" fmla="*/ 57 h 83"/>
                <a:gd name="T72" fmla="*/ 349 w 413"/>
                <a:gd name="T73" fmla="*/ 44 h 83"/>
                <a:gd name="T74" fmla="*/ 362 w 413"/>
                <a:gd name="T75" fmla="*/ 32 h 83"/>
                <a:gd name="T76" fmla="*/ 375 w 413"/>
                <a:gd name="T77" fmla="*/ 25 h 83"/>
                <a:gd name="T78" fmla="*/ 381 w 413"/>
                <a:gd name="T79" fmla="*/ 44 h 83"/>
                <a:gd name="T80" fmla="*/ 394 w 413"/>
                <a:gd name="T81" fmla="*/ 57 h 83"/>
                <a:gd name="T82" fmla="*/ 407 w 413"/>
                <a:gd name="T83" fmla="*/ 51 h 8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13"/>
                <a:gd name="T127" fmla="*/ 0 h 83"/>
                <a:gd name="T128" fmla="*/ 413 w 413"/>
                <a:gd name="T129" fmla="*/ 83 h 8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13" h="83">
                  <a:moveTo>
                    <a:pt x="0" y="51"/>
                  </a:moveTo>
                  <a:lnTo>
                    <a:pt x="0" y="64"/>
                  </a:lnTo>
                  <a:lnTo>
                    <a:pt x="6" y="76"/>
                  </a:lnTo>
                  <a:lnTo>
                    <a:pt x="6" y="70"/>
                  </a:lnTo>
                  <a:lnTo>
                    <a:pt x="12" y="51"/>
                  </a:lnTo>
                  <a:lnTo>
                    <a:pt x="12" y="57"/>
                  </a:lnTo>
                  <a:lnTo>
                    <a:pt x="19" y="51"/>
                  </a:lnTo>
                  <a:lnTo>
                    <a:pt x="19" y="32"/>
                  </a:lnTo>
                  <a:lnTo>
                    <a:pt x="25" y="44"/>
                  </a:lnTo>
                  <a:lnTo>
                    <a:pt x="25" y="64"/>
                  </a:lnTo>
                  <a:lnTo>
                    <a:pt x="31" y="70"/>
                  </a:lnTo>
                  <a:lnTo>
                    <a:pt x="31" y="51"/>
                  </a:lnTo>
                  <a:lnTo>
                    <a:pt x="38" y="57"/>
                  </a:lnTo>
                  <a:lnTo>
                    <a:pt x="44" y="70"/>
                  </a:lnTo>
                  <a:lnTo>
                    <a:pt x="44" y="64"/>
                  </a:lnTo>
                  <a:lnTo>
                    <a:pt x="50" y="44"/>
                  </a:lnTo>
                  <a:lnTo>
                    <a:pt x="50" y="70"/>
                  </a:lnTo>
                  <a:lnTo>
                    <a:pt x="57" y="70"/>
                  </a:lnTo>
                  <a:lnTo>
                    <a:pt x="57" y="51"/>
                  </a:lnTo>
                  <a:lnTo>
                    <a:pt x="63" y="57"/>
                  </a:lnTo>
                  <a:lnTo>
                    <a:pt x="70" y="64"/>
                  </a:lnTo>
                  <a:lnTo>
                    <a:pt x="76" y="57"/>
                  </a:lnTo>
                  <a:lnTo>
                    <a:pt x="76" y="70"/>
                  </a:lnTo>
                  <a:lnTo>
                    <a:pt x="82" y="70"/>
                  </a:lnTo>
                  <a:lnTo>
                    <a:pt x="82" y="51"/>
                  </a:lnTo>
                  <a:lnTo>
                    <a:pt x="82" y="76"/>
                  </a:lnTo>
                  <a:lnTo>
                    <a:pt x="89" y="83"/>
                  </a:lnTo>
                  <a:lnTo>
                    <a:pt x="89" y="57"/>
                  </a:lnTo>
                  <a:lnTo>
                    <a:pt x="95" y="51"/>
                  </a:lnTo>
                  <a:lnTo>
                    <a:pt x="95" y="38"/>
                  </a:lnTo>
                  <a:lnTo>
                    <a:pt x="101" y="51"/>
                  </a:lnTo>
                  <a:lnTo>
                    <a:pt x="101" y="44"/>
                  </a:lnTo>
                  <a:lnTo>
                    <a:pt x="101" y="64"/>
                  </a:lnTo>
                  <a:lnTo>
                    <a:pt x="108" y="64"/>
                  </a:lnTo>
                  <a:lnTo>
                    <a:pt x="108" y="51"/>
                  </a:lnTo>
                  <a:lnTo>
                    <a:pt x="114" y="44"/>
                  </a:lnTo>
                  <a:lnTo>
                    <a:pt x="114" y="51"/>
                  </a:lnTo>
                  <a:lnTo>
                    <a:pt x="120" y="38"/>
                  </a:lnTo>
                  <a:lnTo>
                    <a:pt x="120" y="64"/>
                  </a:lnTo>
                  <a:lnTo>
                    <a:pt x="127" y="57"/>
                  </a:lnTo>
                  <a:lnTo>
                    <a:pt x="127" y="51"/>
                  </a:lnTo>
                  <a:lnTo>
                    <a:pt x="133" y="38"/>
                  </a:lnTo>
                  <a:lnTo>
                    <a:pt x="133" y="25"/>
                  </a:lnTo>
                  <a:lnTo>
                    <a:pt x="140" y="32"/>
                  </a:lnTo>
                  <a:lnTo>
                    <a:pt x="140" y="13"/>
                  </a:lnTo>
                  <a:lnTo>
                    <a:pt x="146" y="32"/>
                  </a:lnTo>
                  <a:lnTo>
                    <a:pt x="146" y="57"/>
                  </a:lnTo>
                  <a:lnTo>
                    <a:pt x="152" y="51"/>
                  </a:lnTo>
                  <a:lnTo>
                    <a:pt x="152" y="44"/>
                  </a:lnTo>
                  <a:lnTo>
                    <a:pt x="152" y="51"/>
                  </a:lnTo>
                  <a:lnTo>
                    <a:pt x="159" y="32"/>
                  </a:lnTo>
                  <a:lnTo>
                    <a:pt x="159" y="19"/>
                  </a:lnTo>
                  <a:lnTo>
                    <a:pt x="165" y="32"/>
                  </a:lnTo>
                  <a:lnTo>
                    <a:pt x="165" y="25"/>
                  </a:lnTo>
                  <a:lnTo>
                    <a:pt x="171" y="32"/>
                  </a:lnTo>
                  <a:lnTo>
                    <a:pt x="171" y="38"/>
                  </a:lnTo>
                  <a:lnTo>
                    <a:pt x="178" y="44"/>
                  </a:lnTo>
                  <a:lnTo>
                    <a:pt x="178" y="57"/>
                  </a:lnTo>
                  <a:lnTo>
                    <a:pt x="184" y="64"/>
                  </a:lnTo>
                  <a:lnTo>
                    <a:pt x="184" y="32"/>
                  </a:lnTo>
                  <a:lnTo>
                    <a:pt x="184" y="51"/>
                  </a:lnTo>
                  <a:lnTo>
                    <a:pt x="190" y="38"/>
                  </a:lnTo>
                  <a:lnTo>
                    <a:pt x="190" y="19"/>
                  </a:lnTo>
                  <a:lnTo>
                    <a:pt x="197" y="0"/>
                  </a:lnTo>
                  <a:lnTo>
                    <a:pt x="197" y="19"/>
                  </a:lnTo>
                  <a:lnTo>
                    <a:pt x="203" y="19"/>
                  </a:lnTo>
                  <a:lnTo>
                    <a:pt x="203" y="32"/>
                  </a:lnTo>
                  <a:lnTo>
                    <a:pt x="209" y="44"/>
                  </a:lnTo>
                  <a:lnTo>
                    <a:pt x="209" y="51"/>
                  </a:lnTo>
                  <a:lnTo>
                    <a:pt x="216" y="64"/>
                  </a:lnTo>
                  <a:lnTo>
                    <a:pt x="222" y="57"/>
                  </a:lnTo>
                  <a:lnTo>
                    <a:pt x="222" y="19"/>
                  </a:lnTo>
                  <a:lnTo>
                    <a:pt x="229" y="32"/>
                  </a:lnTo>
                  <a:lnTo>
                    <a:pt x="229" y="25"/>
                  </a:lnTo>
                  <a:lnTo>
                    <a:pt x="235" y="19"/>
                  </a:lnTo>
                  <a:lnTo>
                    <a:pt x="235" y="44"/>
                  </a:lnTo>
                  <a:lnTo>
                    <a:pt x="241" y="44"/>
                  </a:lnTo>
                  <a:lnTo>
                    <a:pt x="241" y="32"/>
                  </a:lnTo>
                  <a:lnTo>
                    <a:pt x="248" y="44"/>
                  </a:lnTo>
                  <a:lnTo>
                    <a:pt x="248" y="51"/>
                  </a:lnTo>
                  <a:lnTo>
                    <a:pt x="254" y="44"/>
                  </a:lnTo>
                  <a:lnTo>
                    <a:pt x="254" y="51"/>
                  </a:lnTo>
                  <a:lnTo>
                    <a:pt x="260" y="13"/>
                  </a:lnTo>
                  <a:lnTo>
                    <a:pt x="260" y="19"/>
                  </a:lnTo>
                  <a:lnTo>
                    <a:pt x="267" y="44"/>
                  </a:lnTo>
                  <a:lnTo>
                    <a:pt x="267" y="25"/>
                  </a:lnTo>
                  <a:lnTo>
                    <a:pt x="273" y="44"/>
                  </a:lnTo>
                  <a:lnTo>
                    <a:pt x="273" y="64"/>
                  </a:lnTo>
                  <a:lnTo>
                    <a:pt x="279" y="57"/>
                  </a:lnTo>
                  <a:lnTo>
                    <a:pt x="286" y="38"/>
                  </a:lnTo>
                  <a:lnTo>
                    <a:pt x="286" y="25"/>
                  </a:lnTo>
                  <a:lnTo>
                    <a:pt x="286" y="64"/>
                  </a:lnTo>
                  <a:lnTo>
                    <a:pt x="298" y="44"/>
                  </a:lnTo>
                  <a:lnTo>
                    <a:pt x="298" y="38"/>
                  </a:lnTo>
                  <a:lnTo>
                    <a:pt x="305" y="44"/>
                  </a:lnTo>
                  <a:lnTo>
                    <a:pt x="305" y="51"/>
                  </a:lnTo>
                  <a:lnTo>
                    <a:pt x="311" y="57"/>
                  </a:lnTo>
                  <a:lnTo>
                    <a:pt x="311" y="76"/>
                  </a:lnTo>
                  <a:lnTo>
                    <a:pt x="318" y="64"/>
                  </a:lnTo>
                  <a:lnTo>
                    <a:pt x="318" y="51"/>
                  </a:lnTo>
                  <a:lnTo>
                    <a:pt x="324" y="44"/>
                  </a:lnTo>
                  <a:lnTo>
                    <a:pt x="324" y="51"/>
                  </a:lnTo>
                  <a:lnTo>
                    <a:pt x="330" y="38"/>
                  </a:lnTo>
                  <a:lnTo>
                    <a:pt x="330" y="19"/>
                  </a:lnTo>
                  <a:lnTo>
                    <a:pt x="337" y="25"/>
                  </a:lnTo>
                  <a:lnTo>
                    <a:pt x="337" y="57"/>
                  </a:lnTo>
                  <a:lnTo>
                    <a:pt x="337" y="32"/>
                  </a:lnTo>
                  <a:lnTo>
                    <a:pt x="343" y="57"/>
                  </a:lnTo>
                  <a:lnTo>
                    <a:pt x="343" y="64"/>
                  </a:lnTo>
                  <a:lnTo>
                    <a:pt x="349" y="51"/>
                  </a:lnTo>
                  <a:lnTo>
                    <a:pt x="349" y="44"/>
                  </a:lnTo>
                  <a:lnTo>
                    <a:pt x="356" y="64"/>
                  </a:lnTo>
                  <a:lnTo>
                    <a:pt x="356" y="51"/>
                  </a:lnTo>
                  <a:lnTo>
                    <a:pt x="362" y="32"/>
                  </a:lnTo>
                  <a:lnTo>
                    <a:pt x="362" y="19"/>
                  </a:lnTo>
                  <a:lnTo>
                    <a:pt x="368" y="38"/>
                  </a:lnTo>
                  <a:lnTo>
                    <a:pt x="375" y="25"/>
                  </a:lnTo>
                  <a:lnTo>
                    <a:pt x="375" y="51"/>
                  </a:lnTo>
                  <a:lnTo>
                    <a:pt x="381" y="38"/>
                  </a:lnTo>
                  <a:lnTo>
                    <a:pt x="381" y="44"/>
                  </a:lnTo>
                  <a:lnTo>
                    <a:pt x="388" y="64"/>
                  </a:lnTo>
                  <a:lnTo>
                    <a:pt x="388" y="38"/>
                  </a:lnTo>
                  <a:lnTo>
                    <a:pt x="394" y="57"/>
                  </a:lnTo>
                  <a:lnTo>
                    <a:pt x="394" y="64"/>
                  </a:lnTo>
                  <a:lnTo>
                    <a:pt x="400" y="44"/>
                  </a:lnTo>
                  <a:lnTo>
                    <a:pt x="407" y="51"/>
                  </a:lnTo>
                  <a:lnTo>
                    <a:pt x="407" y="25"/>
                  </a:lnTo>
                  <a:lnTo>
                    <a:pt x="413" y="44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298" name="Freeform 187"/>
            <p:cNvSpPr>
              <a:spLocks noChangeAspect="1"/>
            </p:cNvSpPr>
            <p:nvPr/>
          </p:nvSpPr>
          <p:spPr bwMode="auto">
            <a:xfrm>
              <a:off x="5149" y="1744"/>
              <a:ext cx="83" cy="64"/>
            </a:xfrm>
            <a:custGeom>
              <a:avLst/>
              <a:gdLst>
                <a:gd name="T0" fmla="*/ 0 w 83"/>
                <a:gd name="T1" fmla="*/ 25 h 64"/>
                <a:gd name="T2" fmla="*/ 6 w 83"/>
                <a:gd name="T3" fmla="*/ 32 h 64"/>
                <a:gd name="T4" fmla="*/ 6 w 83"/>
                <a:gd name="T5" fmla="*/ 45 h 64"/>
                <a:gd name="T6" fmla="*/ 13 w 83"/>
                <a:gd name="T7" fmla="*/ 51 h 64"/>
                <a:gd name="T8" fmla="*/ 13 w 83"/>
                <a:gd name="T9" fmla="*/ 38 h 64"/>
                <a:gd name="T10" fmla="*/ 19 w 83"/>
                <a:gd name="T11" fmla="*/ 45 h 64"/>
                <a:gd name="T12" fmla="*/ 19 w 83"/>
                <a:gd name="T13" fmla="*/ 32 h 64"/>
                <a:gd name="T14" fmla="*/ 25 w 83"/>
                <a:gd name="T15" fmla="*/ 25 h 64"/>
                <a:gd name="T16" fmla="*/ 25 w 83"/>
                <a:gd name="T17" fmla="*/ 13 h 64"/>
                <a:gd name="T18" fmla="*/ 32 w 83"/>
                <a:gd name="T19" fmla="*/ 13 h 64"/>
                <a:gd name="T20" fmla="*/ 32 w 83"/>
                <a:gd name="T21" fmla="*/ 32 h 64"/>
                <a:gd name="T22" fmla="*/ 38 w 83"/>
                <a:gd name="T23" fmla="*/ 32 h 64"/>
                <a:gd name="T24" fmla="*/ 38 w 83"/>
                <a:gd name="T25" fmla="*/ 45 h 64"/>
                <a:gd name="T26" fmla="*/ 44 w 83"/>
                <a:gd name="T27" fmla="*/ 32 h 64"/>
                <a:gd name="T28" fmla="*/ 44 w 83"/>
                <a:gd name="T29" fmla="*/ 38 h 64"/>
                <a:gd name="T30" fmla="*/ 51 w 83"/>
                <a:gd name="T31" fmla="*/ 13 h 64"/>
                <a:gd name="T32" fmla="*/ 51 w 83"/>
                <a:gd name="T33" fmla="*/ 25 h 64"/>
                <a:gd name="T34" fmla="*/ 57 w 83"/>
                <a:gd name="T35" fmla="*/ 38 h 64"/>
                <a:gd name="T36" fmla="*/ 57 w 83"/>
                <a:gd name="T37" fmla="*/ 0 h 64"/>
                <a:gd name="T38" fmla="*/ 64 w 83"/>
                <a:gd name="T39" fmla="*/ 19 h 64"/>
                <a:gd name="T40" fmla="*/ 64 w 83"/>
                <a:gd name="T41" fmla="*/ 38 h 64"/>
                <a:gd name="T42" fmla="*/ 70 w 83"/>
                <a:gd name="T43" fmla="*/ 45 h 64"/>
                <a:gd name="T44" fmla="*/ 76 w 83"/>
                <a:gd name="T45" fmla="*/ 57 h 64"/>
                <a:gd name="T46" fmla="*/ 76 w 83"/>
                <a:gd name="T47" fmla="*/ 64 h 64"/>
                <a:gd name="T48" fmla="*/ 83 w 83"/>
                <a:gd name="T49" fmla="*/ 45 h 6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64"/>
                <a:gd name="T77" fmla="*/ 83 w 83"/>
                <a:gd name="T78" fmla="*/ 64 h 6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64">
                  <a:moveTo>
                    <a:pt x="0" y="25"/>
                  </a:moveTo>
                  <a:lnTo>
                    <a:pt x="6" y="32"/>
                  </a:lnTo>
                  <a:lnTo>
                    <a:pt x="6" y="45"/>
                  </a:lnTo>
                  <a:lnTo>
                    <a:pt x="13" y="51"/>
                  </a:lnTo>
                  <a:lnTo>
                    <a:pt x="13" y="38"/>
                  </a:lnTo>
                  <a:lnTo>
                    <a:pt x="19" y="45"/>
                  </a:lnTo>
                  <a:lnTo>
                    <a:pt x="19" y="32"/>
                  </a:lnTo>
                  <a:lnTo>
                    <a:pt x="25" y="25"/>
                  </a:lnTo>
                  <a:lnTo>
                    <a:pt x="25" y="13"/>
                  </a:lnTo>
                  <a:lnTo>
                    <a:pt x="32" y="13"/>
                  </a:lnTo>
                  <a:lnTo>
                    <a:pt x="32" y="32"/>
                  </a:lnTo>
                  <a:lnTo>
                    <a:pt x="38" y="32"/>
                  </a:lnTo>
                  <a:lnTo>
                    <a:pt x="38" y="45"/>
                  </a:lnTo>
                  <a:lnTo>
                    <a:pt x="44" y="32"/>
                  </a:lnTo>
                  <a:lnTo>
                    <a:pt x="44" y="38"/>
                  </a:lnTo>
                  <a:lnTo>
                    <a:pt x="51" y="13"/>
                  </a:lnTo>
                  <a:lnTo>
                    <a:pt x="51" y="25"/>
                  </a:lnTo>
                  <a:lnTo>
                    <a:pt x="57" y="38"/>
                  </a:lnTo>
                  <a:lnTo>
                    <a:pt x="57" y="0"/>
                  </a:lnTo>
                  <a:lnTo>
                    <a:pt x="64" y="19"/>
                  </a:lnTo>
                  <a:lnTo>
                    <a:pt x="64" y="38"/>
                  </a:lnTo>
                  <a:lnTo>
                    <a:pt x="70" y="45"/>
                  </a:lnTo>
                  <a:lnTo>
                    <a:pt x="76" y="57"/>
                  </a:lnTo>
                  <a:lnTo>
                    <a:pt x="76" y="64"/>
                  </a:lnTo>
                  <a:lnTo>
                    <a:pt x="83" y="45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299" name="Freeform 188"/>
            <p:cNvSpPr>
              <a:spLocks noChangeAspect="1"/>
            </p:cNvSpPr>
            <p:nvPr/>
          </p:nvSpPr>
          <p:spPr bwMode="auto">
            <a:xfrm>
              <a:off x="2554" y="1630"/>
              <a:ext cx="452" cy="95"/>
            </a:xfrm>
            <a:custGeom>
              <a:avLst/>
              <a:gdLst>
                <a:gd name="T0" fmla="*/ 7 w 452"/>
                <a:gd name="T1" fmla="*/ 50 h 95"/>
                <a:gd name="T2" fmla="*/ 13 w 452"/>
                <a:gd name="T3" fmla="*/ 50 h 95"/>
                <a:gd name="T4" fmla="*/ 32 w 452"/>
                <a:gd name="T5" fmla="*/ 44 h 95"/>
                <a:gd name="T6" fmla="*/ 45 w 452"/>
                <a:gd name="T7" fmla="*/ 31 h 95"/>
                <a:gd name="T8" fmla="*/ 51 w 452"/>
                <a:gd name="T9" fmla="*/ 50 h 95"/>
                <a:gd name="T10" fmla="*/ 64 w 452"/>
                <a:gd name="T11" fmla="*/ 44 h 95"/>
                <a:gd name="T12" fmla="*/ 70 w 452"/>
                <a:gd name="T13" fmla="*/ 50 h 95"/>
                <a:gd name="T14" fmla="*/ 89 w 452"/>
                <a:gd name="T15" fmla="*/ 57 h 95"/>
                <a:gd name="T16" fmla="*/ 102 w 452"/>
                <a:gd name="T17" fmla="*/ 38 h 95"/>
                <a:gd name="T18" fmla="*/ 108 w 452"/>
                <a:gd name="T19" fmla="*/ 38 h 95"/>
                <a:gd name="T20" fmla="*/ 121 w 452"/>
                <a:gd name="T21" fmla="*/ 70 h 95"/>
                <a:gd name="T22" fmla="*/ 134 w 452"/>
                <a:gd name="T23" fmla="*/ 57 h 95"/>
                <a:gd name="T24" fmla="*/ 146 w 452"/>
                <a:gd name="T25" fmla="*/ 50 h 95"/>
                <a:gd name="T26" fmla="*/ 159 w 452"/>
                <a:gd name="T27" fmla="*/ 57 h 95"/>
                <a:gd name="T28" fmla="*/ 166 w 452"/>
                <a:gd name="T29" fmla="*/ 63 h 95"/>
                <a:gd name="T30" fmla="*/ 172 w 452"/>
                <a:gd name="T31" fmla="*/ 44 h 95"/>
                <a:gd name="T32" fmla="*/ 185 w 452"/>
                <a:gd name="T33" fmla="*/ 76 h 95"/>
                <a:gd name="T34" fmla="*/ 197 w 452"/>
                <a:gd name="T35" fmla="*/ 76 h 95"/>
                <a:gd name="T36" fmla="*/ 204 w 452"/>
                <a:gd name="T37" fmla="*/ 70 h 95"/>
                <a:gd name="T38" fmla="*/ 216 w 452"/>
                <a:gd name="T39" fmla="*/ 44 h 95"/>
                <a:gd name="T40" fmla="*/ 223 w 452"/>
                <a:gd name="T41" fmla="*/ 63 h 95"/>
                <a:gd name="T42" fmla="*/ 235 w 452"/>
                <a:gd name="T43" fmla="*/ 31 h 95"/>
                <a:gd name="T44" fmla="*/ 248 w 452"/>
                <a:gd name="T45" fmla="*/ 50 h 95"/>
                <a:gd name="T46" fmla="*/ 261 w 452"/>
                <a:gd name="T47" fmla="*/ 63 h 95"/>
                <a:gd name="T48" fmla="*/ 267 w 452"/>
                <a:gd name="T49" fmla="*/ 50 h 95"/>
                <a:gd name="T50" fmla="*/ 286 w 452"/>
                <a:gd name="T51" fmla="*/ 31 h 95"/>
                <a:gd name="T52" fmla="*/ 299 w 452"/>
                <a:gd name="T53" fmla="*/ 38 h 95"/>
                <a:gd name="T54" fmla="*/ 305 w 452"/>
                <a:gd name="T55" fmla="*/ 25 h 95"/>
                <a:gd name="T56" fmla="*/ 318 w 452"/>
                <a:gd name="T57" fmla="*/ 38 h 95"/>
                <a:gd name="T58" fmla="*/ 325 w 452"/>
                <a:gd name="T59" fmla="*/ 0 h 95"/>
                <a:gd name="T60" fmla="*/ 331 w 452"/>
                <a:gd name="T61" fmla="*/ 57 h 95"/>
                <a:gd name="T62" fmla="*/ 344 w 452"/>
                <a:gd name="T63" fmla="*/ 70 h 95"/>
                <a:gd name="T64" fmla="*/ 356 w 452"/>
                <a:gd name="T65" fmla="*/ 57 h 95"/>
                <a:gd name="T66" fmla="*/ 363 w 452"/>
                <a:gd name="T67" fmla="*/ 70 h 95"/>
                <a:gd name="T68" fmla="*/ 369 w 452"/>
                <a:gd name="T69" fmla="*/ 50 h 95"/>
                <a:gd name="T70" fmla="*/ 382 w 452"/>
                <a:gd name="T71" fmla="*/ 19 h 95"/>
                <a:gd name="T72" fmla="*/ 388 w 452"/>
                <a:gd name="T73" fmla="*/ 95 h 95"/>
                <a:gd name="T74" fmla="*/ 401 w 452"/>
                <a:gd name="T75" fmla="*/ 76 h 95"/>
                <a:gd name="T76" fmla="*/ 407 w 452"/>
                <a:gd name="T77" fmla="*/ 63 h 95"/>
                <a:gd name="T78" fmla="*/ 426 w 452"/>
                <a:gd name="T79" fmla="*/ 44 h 95"/>
                <a:gd name="T80" fmla="*/ 439 w 452"/>
                <a:gd name="T81" fmla="*/ 50 h 95"/>
                <a:gd name="T82" fmla="*/ 445 w 452"/>
                <a:gd name="T83" fmla="*/ 82 h 9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2"/>
                <a:gd name="T127" fmla="*/ 0 h 95"/>
                <a:gd name="T128" fmla="*/ 452 w 452"/>
                <a:gd name="T129" fmla="*/ 95 h 9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2" h="95">
                  <a:moveTo>
                    <a:pt x="0" y="31"/>
                  </a:moveTo>
                  <a:lnTo>
                    <a:pt x="0" y="50"/>
                  </a:lnTo>
                  <a:lnTo>
                    <a:pt x="7" y="50"/>
                  </a:lnTo>
                  <a:lnTo>
                    <a:pt x="7" y="25"/>
                  </a:lnTo>
                  <a:lnTo>
                    <a:pt x="13" y="31"/>
                  </a:lnTo>
                  <a:lnTo>
                    <a:pt x="13" y="50"/>
                  </a:lnTo>
                  <a:lnTo>
                    <a:pt x="19" y="38"/>
                  </a:lnTo>
                  <a:lnTo>
                    <a:pt x="26" y="31"/>
                  </a:lnTo>
                  <a:lnTo>
                    <a:pt x="32" y="44"/>
                  </a:lnTo>
                  <a:lnTo>
                    <a:pt x="32" y="31"/>
                  </a:lnTo>
                  <a:lnTo>
                    <a:pt x="38" y="25"/>
                  </a:lnTo>
                  <a:lnTo>
                    <a:pt x="45" y="31"/>
                  </a:lnTo>
                  <a:lnTo>
                    <a:pt x="45" y="25"/>
                  </a:lnTo>
                  <a:lnTo>
                    <a:pt x="51" y="38"/>
                  </a:lnTo>
                  <a:lnTo>
                    <a:pt x="51" y="50"/>
                  </a:lnTo>
                  <a:lnTo>
                    <a:pt x="57" y="63"/>
                  </a:lnTo>
                  <a:lnTo>
                    <a:pt x="64" y="38"/>
                  </a:lnTo>
                  <a:lnTo>
                    <a:pt x="64" y="44"/>
                  </a:lnTo>
                  <a:lnTo>
                    <a:pt x="64" y="38"/>
                  </a:lnTo>
                  <a:lnTo>
                    <a:pt x="70" y="57"/>
                  </a:lnTo>
                  <a:lnTo>
                    <a:pt x="70" y="50"/>
                  </a:lnTo>
                  <a:lnTo>
                    <a:pt x="77" y="38"/>
                  </a:lnTo>
                  <a:lnTo>
                    <a:pt x="83" y="50"/>
                  </a:lnTo>
                  <a:lnTo>
                    <a:pt x="89" y="57"/>
                  </a:lnTo>
                  <a:lnTo>
                    <a:pt x="96" y="57"/>
                  </a:lnTo>
                  <a:lnTo>
                    <a:pt x="96" y="70"/>
                  </a:lnTo>
                  <a:lnTo>
                    <a:pt x="102" y="38"/>
                  </a:lnTo>
                  <a:lnTo>
                    <a:pt x="102" y="50"/>
                  </a:lnTo>
                  <a:lnTo>
                    <a:pt x="102" y="44"/>
                  </a:lnTo>
                  <a:lnTo>
                    <a:pt x="108" y="38"/>
                  </a:lnTo>
                  <a:lnTo>
                    <a:pt x="115" y="25"/>
                  </a:lnTo>
                  <a:lnTo>
                    <a:pt x="115" y="76"/>
                  </a:lnTo>
                  <a:lnTo>
                    <a:pt x="121" y="70"/>
                  </a:lnTo>
                  <a:lnTo>
                    <a:pt x="121" y="57"/>
                  </a:lnTo>
                  <a:lnTo>
                    <a:pt x="127" y="50"/>
                  </a:lnTo>
                  <a:lnTo>
                    <a:pt x="134" y="57"/>
                  </a:lnTo>
                  <a:lnTo>
                    <a:pt x="140" y="57"/>
                  </a:lnTo>
                  <a:lnTo>
                    <a:pt x="140" y="44"/>
                  </a:lnTo>
                  <a:lnTo>
                    <a:pt x="146" y="50"/>
                  </a:lnTo>
                  <a:lnTo>
                    <a:pt x="153" y="44"/>
                  </a:lnTo>
                  <a:lnTo>
                    <a:pt x="153" y="63"/>
                  </a:lnTo>
                  <a:lnTo>
                    <a:pt x="159" y="57"/>
                  </a:lnTo>
                  <a:lnTo>
                    <a:pt x="159" y="63"/>
                  </a:lnTo>
                  <a:lnTo>
                    <a:pt x="166" y="57"/>
                  </a:lnTo>
                  <a:lnTo>
                    <a:pt x="166" y="63"/>
                  </a:lnTo>
                  <a:lnTo>
                    <a:pt x="166" y="57"/>
                  </a:lnTo>
                  <a:lnTo>
                    <a:pt x="172" y="57"/>
                  </a:lnTo>
                  <a:lnTo>
                    <a:pt x="172" y="44"/>
                  </a:lnTo>
                  <a:lnTo>
                    <a:pt x="178" y="63"/>
                  </a:lnTo>
                  <a:lnTo>
                    <a:pt x="178" y="76"/>
                  </a:lnTo>
                  <a:lnTo>
                    <a:pt x="185" y="76"/>
                  </a:lnTo>
                  <a:lnTo>
                    <a:pt x="185" y="63"/>
                  </a:lnTo>
                  <a:lnTo>
                    <a:pt x="191" y="70"/>
                  </a:lnTo>
                  <a:lnTo>
                    <a:pt x="197" y="76"/>
                  </a:lnTo>
                  <a:lnTo>
                    <a:pt x="197" y="57"/>
                  </a:lnTo>
                  <a:lnTo>
                    <a:pt x="204" y="63"/>
                  </a:lnTo>
                  <a:lnTo>
                    <a:pt x="204" y="70"/>
                  </a:lnTo>
                  <a:lnTo>
                    <a:pt x="210" y="76"/>
                  </a:lnTo>
                  <a:lnTo>
                    <a:pt x="210" y="70"/>
                  </a:lnTo>
                  <a:lnTo>
                    <a:pt x="216" y="44"/>
                  </a:lnTo>
                  <a:lnTo>
                    <a:pt x="216" y="50"/>
                  </a:lnTo>
                  <a:lnTo>
                    <a:pt x="223" y="57"/>
                  </a:lnTo>
                  <a:lnTo>
                    <a:pt x="223" y="63"/>
                  </a:lnTo>
                  <a:lnTo>
                    <a:pt x="229" y="70"/>
                  </a:lnTo>
                  <a:lnTo>
                    <a:pt x="235" y="63"/>
                  </a:lnTo>
                  <a:lnTo>
                    <a:pt x="235" y="31"/>
                  </a:lnTo>
                  <a:lnTo>
                    <a:pt x="242" y="44"/>
                  </a:lnTo>
                  <a:lnTo>
                    <a:pt x="242" y="38"/>
                  </a:lnTo>
                  <a:lnTo>
                    <a:pt x="248" y="50"/>
                  </a:lnTo>
                  <a:lnTo>
                    <a:pt x="255" y="50"/>
                  </a:lnTo>
                  <a:lnTo>
                    <a:pt x="255" y="63"/>
                  </a:lnTo>
                  <a:lnTo>
                    <a:pt x="261" y="63"/>
                  </a:lnTo>
                  <a:lnTo>
                    <a:pt x="267" y="44"/>
                  </a:lnTo>
                  <a:lnTo>
                    <a:pt x="267" y="31"/>
                  </a:lnTo>
                  <a:lnTo>
                    <a:pt x="267" y="50"/>
                  </a:lnTo>
                  <a:lnTo>
                    <a:pt x="274" y="63"/>
                  </a:lnTo>
                  <a:lnTo>
                    <a:pt x="274" y="50"/>
                  </a:lnTo>
                  <a:lnTo>
                    <a:pt x="286" y="31"/>
                  </a:lnTo>
                  <a:lnTo>
                    <a:pt x="286" y="25"/>
                  </a:lnTo>
                  <a:lnTo>
                    <a:pt x="286" y="38"/>
                  </a:lnTo>
                  <a:lnTo>
                    <a:pt x="299" y="38"/>
                  </a:lnTo>
                  <a:lnTo>
                    <a:pt x="293" y="38"/>
                  </a:lnTo>
                  <a:lnTo>
                    <a:pt x="299" y="38"/>
                  </a:lnTo>
                  <a:lnTo>
                    <a:pt x="305" y="25"/>
                  </a:lnTo>
                  <a:lnTo>
                    <a:pt x="305" y="57"/>
                  </a:lnTo>
                  <a:lnTo>
                    <a:pt x="312" y="44"/>
                  </a:lnTo>
                  <a:lnTo>
                    <a:pt x="318" y="38"/>
                  </a:lnTo>
                  <a:lnTo>
                    <a:pt x="318" y="44"/>
                  </a:lnTo>
                  <a:lnTo>
                    <a:pt x="318" y="31"/>
                  </a:lnTo>
                  <a:lnTo>
                    <a:pt x="325" y="0"/>
                  </a:lnTo>
                  <a:lnTo>
                    <a:pt x="325" y="44"/>
                  </a:lnTo>
                  <a:lnTo>
                    <a:pt x="331" y="70"/>
                  </a:lnTo>
                  <a:lnTo>
                    <a:pt x="331" y="57"/>
                  </a:lnTo>
                  <a:lnTo>
                    <a:pt x="337" y="44"/>
                  </a:lnTo>
                  <a:lnTo>
                    <a:pt x="337" y="63"/>
                  </a:lnTo>
                  <a:lnTo>
                    <a:pt x="344" y="70"/>
                  </a:lnTo>
                  <a:lnTo>
                    <a:pt x="350" y="57"/>
                  </a:lnTo>
                  <a:lnTo>
                    <a:pt x="350" y="63"/>
                  </a:lnTo>
                  <a:lnTo>
                    <a:pt x="356" y="57"/>
                  </a:lnTo>
                  <a:lnTo>
                    <a:pt x="356" y="44"/>
                  </a:lnTo>
                  <a:lnTo>
                    <a:pt x="356" y="50"/>
                  </a:lnTo>
                  <a:lnTo>
                    <a:pt x="363" y="70"/>
                  </a:lnTo>
                  <a:lnTo>
                    <a:pt x="363" y="57"/>
                  </a:lnTo>
                  <a:lnTo>
                    <a:pt x="369" y="44"/>
                  </a:lnTo>
                  <a:lnTo>
                    <a:pt x="369" y="50"/>
                  </a:lnTo>
                  <a:lnTo>
                    <a:pt x="375" y="44"/>
                  </a:lnTo>
                  <a:lnTo>
                    <a:pt x="375" y="38"/>
                  </a:lnTo>
                  <a:lnTo>
                    <a:pt x="382" y="19"/>
                  </a:lnTo>
                  <a:lnTo>
                    <a:pt x="382" y="6"/>
                  </a:lnTo>
                  <a:lnTo>
                    <a:pt x="388" y="38"/>
                  </a:lnTo>
                  <a:lnTo>
                    <a:pt x="388" y="95"/>
                  </a:lnTo>
                  <a:lnTo>
                    <a:pt x="394" y="82"/>
                  </a:lnTo>
                  <a:lnTo>
                    <a:pt x="394" y="89"/>
                  </a:lnTo>
                  <a:lnTo>
                    <a:pt x="401" y="76"/>
                  </a:lnTo>
                  <a:lnTo>
                    <a:pt x="401" y="57"/>
                  </a:lnTo>
                  <a:lnTo>
                    <a:pt x="407" y="25"/>
                  </a:lnTo>
                  <a:lnTo>
                    <a:pt x="407" y="63"/>
                  </a:lnTo>
                  <a:lnTo>
                    <a:pt x="414" y="38"/>
                  </a:lnTo>
                  <a:lnTo>
                    <a:pt x="420" y="57"/>
                  </a:lnTo>
                  <a:lnTo>
                    <a:pt x="426" y="44"/>
                  </a:lnTo>
                  <a:lnTo>
                    <a:pt x="426" y="50"/>
                  </a:lnTo>
                  <a:lnTo>
                    <a:pt x="433" y="44"/>
                  </a:lnTo>
                  <a:lnTo>
                    <a:pt x="439" y="50"/>
                  </a:lnTo>
                  <a:lnTo>
                    <a:pt x="439" y="70"/>
                  </a:lnTo>
                  <a:lnTo>
                    <a:pt x="445" y="76"/>
                  </a:lnTo>
                  <a:lnTo>
                    <a:pt x="445" y="82"/>
                  </a:lnTo>
                  <a:lnTo>
                    <a:pt x="452" y="76"/>
                  </a:lnTo>
                  <a:lnTo>
                    <a:pt x="452" y="57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300" name="Freeform 189"/>
            <p:cNvSpPr>
              <a:spLocks noChangeAspect="1"/>
            </p:cNvSpPr>
            <p:nvPr/>
          </p:nvSpPr>
          <p:spPr bwMode="auto">
            <a:xfrm>
              <a:off x="3006" y="1649"/>
              <a:ext cx="413" cy="63"/>
            </a:xfrm>
            <a:custGeom>
              <a:avLst/>
              <a:gdLst>
                <a:gd name="T0" fmla="*/ 6 w 413"/>
                <a:gd name="T1" fmla="*/ 12 h 63"/>
                <a:gd name="T2" fmla="*/ 12 w 413"/>
                <a:gd name="T3" fmla="*/ 25 h 63"/>
                <a:gd name="T4" fmla="*/ 25 w 413"/>
                <a:gd name="T5" fmla="*/ 57 h 63"/>
                <a:gd name="T6" fmla="*/ 38 w 413"/>
                <a:gd name="T7" fmla="*/ 44 h 63"/>
                <a:gd name="T8" fmla="*/ 44 w 413"/>
                <a:gd name="T9" fmla="*/ 38 h 63"/>
                <a:gd name="T10" fmla="*/ 57 w 413"/>
                <a:gd name="T11" fmla="*/ 6 h 63"/>
                <a:gd name="T12" fmla="*/ 70 w 413"/>
                <a:gd name="T13" fmla="*/ 31 h 63"/>
                <a:gd name="T14" fmla="*/ 76 w 413"/>
                <a:gd name="T15" fmla="*/ 25 h 63"/>
                <a:gd name="T16" fmla="*/ 82 w 413"/>
                <a:gd name="T17" fmla="*/ 25 h 63"/>
                <a:gd name="T18" fmla="*/ 95 w 413"/>
                <a:gd name="T19" fmla="*/ 19 h 63"/>
                <a:gd name="T20" fmla="*/ 101 w 413"/>
                <a:gd name="T21" fmla="*/ 44 h 63"/>
                <a:gd name="T22" fmla="*/ 114 w 413"/>
                <a:gd name="T23" fmla="*/ 25 h 63"/>
                <a:gd name="T24" fmla="*/ 121 w 413"/>
                <a:gd name="T25" fmla="*/ 25 h 63"/>
                <a:gd name="T26" fmla="*/ 133 w 413"/>
                <a:gd name="T27" fmla="*/ 25 h 63"/>
                <a:gd name="T28" fmla="*/ 140 w 413"/>
                <a:gd name="T29" fmla="*/ 31 h 63"/>
                <a:gd name="T30" fmla="*/ 159 w 413"/>
                <a:gd name="T31" fmla="*/ 51 h 63"/>
                <a:gd name="T32" fmla="*/ 165 w 413"/>
                <a:gd name="T33" fmla="*/ 51 h 63"/>
                <a:gd name="T34" fmla="*/ 171 w 413"/>
                <a:gd name="T35" fmla="*/ 31 h 63"/>
                <a:gd name="T36" fmla="*/ 184 w 413"/>
                <a:gd name="T37" fmla="*/ 38 h 63"/>
                <a:gd name="T38" fmla="*/ 191 w 413"/>
                <a:gd name="T39" fmla="*/ 31 h 63"/>
                <a:gd name="T40" fmla="*/ 203 w 413"/>
                <a:gd name="T41" fmla="*/ 25 h 63"/>
                <a:gd name="T42" fmla="*/ 210 w 413"/>
                <a:gd name="T43" fmla="*/ 44 h 63"/>
                <a:gd name="T44" fmla="*/ 222 w 413"/>
                <a:gd name="T45" fmla="*/ 51 h 63"/>
                <a:gd name="T46" fmla="*/ 235 w 413"/>
                <a:gd name="T47" fmla="*/ 31 h 63"/>
                <a:gd name="T48" fmla="*/ 248 w 413"/>
                <a:gd name="T49" fmla="*/ 44 h 63"/>
                <a:gd name="T50" fmla="*/ 260 w 413"/>
                <a:gd name="T51" fmla="*/ 19 h 63"/>
                <a:gd name="T52" fmla="*/ 273 w 413"/>
                <a:gd name="T53" fmla="*/ 19 h 63"/>
                <a:gd name="T54" fmla="*/ 280 w 413"/>
                <a:gd name="T55" fmla="*/ 51 h 63"/>
                <a:gd name="T56" fmla="*/ 286 w 413"/>
                <a:gd name="T57" fmla="*/ 25 h 63"/>
                <a:gd name="T58" fmla="*/ 299 w 413"/>
                <a:gd name="T59" fmla="*/ 12 h 63"/>
                <a:gd name="T60" fmla="*/ 305 w 413"/>
                <a:gd name="T61" fmla="*/ 38 h 63"/>
                <a:gd name="T62" fmla="*/ 318 w 413"/>
                <a:gd name="T63" fmla="*/ 12 h 63"/>
                <a:gd name="T64" fmla="*/ 330 w 413"/>
                <a:gd name="T65" fmla="*/ 19 h 63"/>
                <a:gd name="T66" fmla="*/ 337 w 413"/>
                <a:gd name="T67" fmla="*/ 44 h 63"/>
                <a:gd name="T68" fmla="*/ 343 w 413"/>
                <a:gd name="T69" fmla="*/ 25 h 63"/>
                <a:gd name="T70" fmla="*/ 350 w 413"/>
                <a:gd name="T71" fmla="*/ 6 h 63"/>
                <a:gd name="T72" fmla="*/ 362 w 413"/>
                <a:gd name="T73" fmla="*/ 12 h 63"/>
                <a:gd name="T74" fmla="*/ 369 w 413"/>
                <a:gd name="T75" fmla="*/ 19 h 63"/>
                <a:gd name="T76" fmla="*/ 381 w 413"/>
                <a:gd name="T77" fmla="*/ 12 h 63"/>
                <a:gd name="T78" fmla="*/ 388 w 413"/>
                <a:gd name="T79" fmla="*/ 44 h 63"/>
                <a:gd name="T80" fmla="*/ 400 w 413"/>
                <a:gd name="T81" fmla="*/ 38 h 63"/>
                <a:gd name="T82" fmla="*/ 407 w 413"/>
                <a:gd name="T83" fmla="*/ 25 h 6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13"/>
                <a:gd name="T127" fmla="*/ 0 h 63"/>
                <a:gd name="T128" fmla="*/ 413 w 413"/>
                <a:gd name="T129" fmla="*/ 63 h 6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13" h="63">
                  <a:moveTo>
                    <a:pt x="0" y="38"/>
                  </a:moveTo>
                  <a:lnTo>
                    <a:pt x="6" y="31"/>
                  </a:lnTo>
                  <a:lnTo>
                    <a:pt x="6" y="12"/>
                  </a:lnTo>
                  <a:lnTo>
                    <a:pt x="6" y="19"/>
                  </a:lnTo>
                  <a:lnTo>
                    <a:pt x="19" y="25"/>
                  </a:lnTo>
                  <a:lnTo>
                    <a:pt x="12" y="25"/>
                  </a:lnTo>
                  <a:lnTo>
                    <a:pt x="19" y="38"/>
                  </a:lnTo>
                  <a:lnTo>
                    <a:pt x="25" y="51"/>
                  </a:lnTo>
                  <a:lnTo>
                    <a:pt x="25" y="57"/>
                  </a:lnTo>
                  <a:lnTo>
                    <a:pt x="25" y="38"/>
                  </a:lnTo>
                  <a:lnTo>
                    <a:pt x="38" y="25"/>
                  </a:lnTo>
                  <a:lnTo>
                    <a:pt x="38" y="44"/>
                  </a:lnTo>
                  <a:lnTo>
                    <a:pt x="38" y="38"/>
                  </a:lnTo>
                  <a:lnTo>
                    <a:pt x="44" y="25"/>
                  </a:lnTo>
                  <a:lnTo>
                    <a:pt x="44" y="38"/>
                  </a:lnTo>
                  <a:lnTo>
                    <a:pt x="51" y="31"/>
                  </a:lnTo>
                  <a:lnTo>
                    <a:pt x="57" y="25"/>
                  </a:lnTo>
                  <a:lnTo>
                    <a:pt x="57" y="6"/>
                  </a:lnTo>
                  <a:lnTo>
                    <a:pt x="63" y="19"/>
                  </a:lnTo>
                  <a:lnTo>
                    <a:pt x="63" y="38"/>
                  </a:lnTo>
                  <a:lnTo>
                    <a:pt x="70" y="31"/>
                  </a:lnTo>
                  <a:lnTo>
                    <a:pt x="70" y="38"/>
                  </a:lnTo>
                  <a:lnTo>
                    <a:pt x="76" y="44"/>
                  </a:lnTo>
                  <a:lnTo>
                    <a:pt x="76" y="25"/>
                  </a:lnTo>
                  <a:lnTo>
                    <a:pt x="76" y="44"/>
                  </a:lnTo>
                  <a:lnTo>
                    <a:pt x="82" y="31"/>
                  </a:lnTo>
                  <a:lnTo>
                    <a:pt x="82" y="25"/>
                  </a:lnTo>
                  <a:lnTo>
                    <a:pt x="89" y="19"/>
                  </a:lnTo>
                  <a:lnTo>
                    <a:pt x="89" y="25"/>
                  </a:lnTo>
                  <a:lnTo>
                    <a:pt x="95" y="19"/>
                  </a:lnTo>
                  <a:lnTo>
                    <a:pt x="95" y="25"/>
                  </a:lnTo>
                  <a:lnTo>
                    <a:pt x="101" y="38"/>
                  </a:lnTo>
                  <a:lnTo>
                    <a:pt x="101" y="44"/>
                  </a:lnTo>
                  <a:lnTo>
                    <a:pt x="108" y="12"/>
                  </a:lnTo>
                  <a:lnTo>
                    <a:pt x="108" y="25"/>
                  </a:lnTo>
                  <a:lnTo>
                    <a:pt x="114" y="25"/>
                  </a:lnTo>
                  <a:lnTo>
                    <a:pt x="114" y="44"/>
                  </a:lnTo>
                  <a:lnTo>
                    <a:pt x="121" y="31"/>
                  </a:lnTo>
                  <a:lnTo>
                    <a:pt x="121" y="25"/>
                  </a:lnTo>
                  <a:lnTo>
                    <a:pt x="127" y="44"/>
                  </a:lnTo>
                  <a:lnTo>
                    <a:pt x="127" y="31"/>
                  </a:lnTo>
                  <a:lnTo>
                    <a:pt x="133" y="25"/>
                  </a:lnTo>
                  <a:lnTo>
                    <a:pt x="133" y="31"/>
                  </a:lnTo>
                  <a:lnTo>
                    <a:pt x="140" y="38"/>
                  </a:lnTo>
                  <a:lnTo>
                    <a:pt x="140" y="31"/>
                  </a:lnTo>
                  <a:lnTo>
                    <a:pt x="146" y="44"/>
                  </a:lnTo>
                  <a:lnTo>
                    <a:pt x="146" y="38"/>
                  </a:lnTo>
                  <a:lnTo>
                    <a:pt x="159" y="51"/>
                  </a:lnTo>
                  <a:lnTo>
                    <a:pt x="159" y="57"/>
                  </a:lnTo>
                  <a:lnTo>
                    <a:pt x="159" y="51"/>
                  </a:lnTo>
                  <a:lnTo>
                    <a:pt x="165" y="51"/>
                  </a:lnTo>
                  <a:lnTo>
                    <a:pt x="165" y="31"/>
                  </a:lnTo>
                  <a:lnTo>
                    <a:pt x="171" y="19"/>
                  </a:lnTo>
                  <a:lnTo>
                    <a:pt x="171" y="31"/>
                  </a:lnTo>
                  <a:lnTo>
                    <a:pt x="178" y="38"/>
                  </a:lnTo>
                  <a:lnTo>
                    <a:pt x="184" y="57"/>
                  </a:lnTo>
                  <a:lnTo>
                    <a:pt x="184" y="38"/>
                  </a:lnTo>
                  <a:lnTo>
                    <a:pt x="191" y="44"/>
                  </a:lnTo>
                  <a:lnTo>
                    <a:pt x="191" y="12"/>
                  </a:lnTo>
                  <a:lnTo>
                    <a:pt x="191" y="31"/>
                  </a:lnTo>
                  <a:lnTo>
                    <a:pt x="197" y="31"/>
                  </a:lnTo>
                  <a:lnTo>
                    <a:pt x="197" y="12"/>
                  </a:lnTo>
                  <a:lnTo>
                    <a:pt x="203" y="25"/>
                  </a:lnTo>
                  <a:lnTo>
                    <a:pt x="203" y="38"/>
                  </a:lnTo>
                  <a:lnTo>
                    <a:pt x="210" y="31"/>
                  </a:lnTo>
                  <a:lnTo>
                    <a:pt x="210" y="44"/>
                  </a:lnTo>
                  <a:lnTo>
                    <a:pt x="216" y="38"/>
                  </a:lnTo>
                  <a:lnTo>
                    <a:pt x="222" y="38"/>
                  </a:lnTo>
                  <a:lnTo>
                    <a:pt x="222" y="51"/>
                  </a:lnTo>
                  <a:lnTo>
                    <a:pt x="229" y="44"/>
                  </a:lnTo>
                  <a:lnTo>
                    <a:pt x="229" y="25"/>
                  </a:lnTo>
                  <a:lnTo>
                    <a:pt x="235" y="31"/>
                  </a:lnTo>
                  <a:lnTo>
                    <a:pt x="241" y="31"/>
                  </a:lnTo>
                  <a:lnTo>
                    <a:pt x="241" y="63"/>
                  </a:lnTo>
                  <a:lnTo>
                    <a:pt x="248" y="44"/>
                  </a:lnTo>
                  <a:lnTo>
                    <a:pt x="248" y="25"/>
                  </a:lnTo>
                  <a:lnTo>
                    <a:pt x="254" y="25"/>
                  </a:lnTo>
                  <a:lnTo>
                    <a:pt x="260" y="19"/>
                  </a:lnTo>
                  <a:lnTo>
                    <a:pt x="260" y="44"/>
                  </a:lnTo>
                  <a:lnTo>
                    <a:pt x="267" y="31"/>
                  </a:lnTo>
                  <a:lnTo>
                    <a:pt x="273" y="19"/>
                  </a:lnTo>
                  <a:lnTo>
                    <a:pt x="273" y="25"/>
                  </a:lnTo>
                  <a:lnTo>
                    <a:pt x="280" y="31"/>
                  </a:lnTo>
                  <a:lnTo>
                    <a:pt x="280" y="51"/>
                  </a:lnTo>
                  <a:lnTo>
                    <a:pt x="280" y="31"/>
                  </a:lnTo>
                  <a:lnTo>
                    <a:pt x="286" y="38"/>
                  </a:lnTo>
                  <a:lnTo>
                    <a:pt x="286" y="25"/>
                  </a:lnTo>
                  <a:lnTo>
                    <a:pt x="292" y="19"/>
                  </a:lnTo>
                  <a:lnTo>
                    <a:pt x="292" y="38"/>
                  </a:lnTo>
                  <a:lnTo>
                    <a:pt x="299" y="12"/>
                  </a:lnTo>
                  <a:lnTo>
                    <a:pt x="299" y="25"/>
                  </a:lnTo>
                  <a:lnTo>
                    <a:pt x="305" y="31"/>
                  </a:lnTo>
                  <a:lnTo>
                    <a:pt x="305" y="38"/>
                  </a:lnTo>
                  <a:lnTo>
                    <a:pt x="311" y="12"/>
                  </a:lnTo>
                  <a:lnTo>
                    <a:pt x="311" y="19"/>
                  </a:lnTo>
                  <a:lnTo>
                    <a:pt x="318" y="12"/>
                  </a:lnTo>
                  <a:lnTo>
                    <a:pt x="324" y="31"/>
                  </a:lnTo>
                  <a:lnTo>
                    <a:pt x="324" y="44"/>
                  </a:lnTo>
                  <a:lnTo>
                    <a:pt x="330" y="19"/>
                  </a:lnTo>
                  <a:lnTo>
                    <a:pt x="330" y="6"/>
                  </a:lnTo>
                  <a:lnTo>
                    <a:pt x="330" y="31"/>
                  </a:lnTo>
                  <a:lnTo>
                    <a:pt x="337" y="44"/>
                  </a:lnTo>
                  <a:lnTo>
                    <a:pt x="337" y="38"/>
                  </a:lnTo>
                  <a:lnTo>
                    <a:pt x="343" y="44"/>
                  </a:lnTo>
                  <a:lnTo>
                    <a:pt x="343" y="25"/>
                  </a:lnTo>
                  <a:lnTo>
                    <a:pt x="350" y="6"/>
                  </a:lnTo>
                  <a:lnTo>
                    <a:pt x="350" y="12"/>
                  </a:lnTo>
                  <a:lnTo>
                    <a:pt x="350" y="6"/>
                  </a:lnTo>
                  <a:lnTo>
                    <a:pt x="356" y="12"/>
                  </a:lnTo>
                  <a:lnTo>
                    <a:pt x="362" y="25"/>
                  </a:lnTo>
                  <a:lnTo>
                    <a:pt x="362" y="12"/>
                  </a:lnTo>
                  <a:lnTo>
                    <a:pt x="362" y="25"/>
                  </a:lnTo>
                  <a:lnTo>
                    <a:pt x="369" y="38"/>
                  </a:lnTo>
                  <a:lnTo>
                    <a:pt x="369" y="19"/>
                  </a:lnTo>
                  <a:lnTo>
                    <a:pt x="375" y="25"/>
                  </a:lnTo>
                  <a:lnTo>
                    <a:pt x="375" y="0"/>
                  </a:lnTo>
                  <a:lnTo>
                    <a:pt x="381" y="12"/>
                  </a:lnTo>
                  <a:lnTo>
                    <a:pt x="381" y="25"/>
                  </a:lnTo>
                  <a:lnTo>
                    <a:pt x="388" y="31"/>
                  </a:lnTo>
                  <a:lnTo>
                    <a:pt x="388" y="44"/>
                  </a:lnTo>
                  <a:lnTo>
                    <a:pt x="394" y="44"/>
                  </a:lnTo>
                  <a:lnTo>
                    <a:pt x="394" y="31"/>
                  </a:lnTo>
                  <a:lnTo>
                    <a:pt x="400" y="38"/>
                  </a:lnTo>
                  <a:lnTo>
                    <a:pt x="400" y="19"/>
                  </a:lnTo>
                  <a:lnTo>
                    <a:pt x="400" y="25"/>
                  </a:lnTo>
                  <a:lnTo>
                    <a:pt x="407" y="25"/>
                  </a:lnTo>
                  <a:lnTo>
                    <a:pt x="407" y="38"/>
                  </a:lnTo>
                  <a:lnTo>
                    <a:pt x="413" y="19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301" name="Freeform 190"/>
            <p:cNvSpPr>
              <a:spLocks noChangeAspect="1"/>
            </p:cNvSpPr>
            <p:nvPr/>
          </p:nvSpPr>
          <p:spPr bwMode="auto">
            <a:xfrm>
              <a:off x="3419" y="1642"/>
              <a:ext cx="426" cy="77"/>
            </a:xfrm>
            <a:custGeom>
              <a:avLst/>
              <a:gdLst>
                <a:gd name="T0" fmla="*/ 0 w 426"/>
                <a:gd name="T1" fmla="*/ 26 h 77"/>
                <a:gd name="T2" fmla="*/ 13 w 426"/>
                <a:gd name="T3" fmla="*/ 38 h 77"/>
                <a:gd name="T4" fmla="*/ 26 w 426"/>
                <a:gd name="T5" fmla="*/ 0 h 77"/>
                <a:gd name="T6" fmla="*/ 32 w 426"/>
                <a:gd name="T7" fmla="*/ 26 h 77"/>
                <a:gd name="T8" fmla="*/ 38 w 426"/>
                <a:gd name="T9" fmla="*/ 32 h 77"/>
                <a:gd name="T10" fmla="*/ 51 w 426"/>
                <a:gd name="T11" fmla="*/ 26 h 77"/>
                <a:gd name="T12" fmla="*/ 64 w 426"/>
                <a:gd name="T13" fmla="*/ 38 h 77"/>
                <a:gd name="T14" fmla="*/ 70 w 426"/>
                <a:gd name="T15" fmla="*/ 51 h 77"/>
                <a:gd name="T16" fmla="*/ 76 w 426"/>
                <a:gd name="T17" fmla="*/ 26 h 77"/>
                <a:gd name="T18" fmla="*/ 96 w 426"/>
                <a:gd name="T19" fmla="*/ 51 h 77"/>
                <a:gd name="T20" fmla="*/ 102 w 426"/>
                <a:gd name="T21" fmla="*/ 45 h 77"/>
                <a:gd name="T22" fmla="*/ 108 w 426"/>
                <a:gd name="T23" fmla="*/ 51 h 77"/>
                <a:gd name="T24" fmla="*/ 121 w 426"/>
                <a:gd name="T25" fmla="*/ 32 h 77"/>
                <a:gd name="T26" fmla="*/ 127 w 426"/>
                <a:gd name="T27" fmla="*/ 38 h 77"/>
                <a:gd name="T28" fmla="*/ 140 w 426"/>
                <a:gd name="T29" fmla="*/ 38 h 77"/>
                <a:gd name="T30" fmla="*/ 153 w 426"/>
                <a:gd name="T31" fmla="*/ 51 h 77"/>
                <a:gd name="T32" fmla="*/ 159 w 426"/>
                <a:gd name="T33" fmla="*/ 45 h 77"/>
                <a:gd name="T34" fmla="*/ 178 w 426"/>
                <a:gd name="T35" fmla="*/ 38 h 77"/>
                <a:gd name="T36" fmla="*/ 185 w 426"/>
                <a:gd name="T37" fmla="*/ 26 h 77"/>
                <a:gd name="T38" fmla="*/ 191 w 426"/>
                <a:gd name="T39" fmla="*/ 13 h 77"/>
                <a:gd name="T40" fmla="*/ 204 w 426"/>
                <a:gd name="T41" fmla="*/ 77 h 77"/>
                <a:gd name="T42" fmla="*/ 216 w 426"/>
                <a:gd name="T43" fmla="*/ 45 h 77"/>
                <a:gd name="T44" fmla="*/ 223 w 426"/>
                <a:gd name="T45" fmla="*/ 38 h 77"/>
                <a:gd name="T46" fmla="*/ 229 w 426"/>
                <a:gd name="T47" fmla="*/ 32 h 77"/>
                <a:gd name="T48" fmla="*/ 242 w 426"/>
                <a:gd name="T49" fmla="*/ 32 h 77"/>
                <a:gd name="T50" fmla="*/ 248 w 426"/>
                <a:gd name="T51" fmla="*/ 13 h 77"/>
                <a:gd name="T52" fmla="*/ 261 w 426"/>
                <a:gd name="T53" fmla="*/ 58 h 77"/>
                <a:gd name="T54" fmla="*/ 274 w 426"/>
                <a:gd name="T55" fmla="*/ 32 h 77"/>
                <a:gd name="T56" fmla="*/ 286 w 426"/>
                <a:gd name="T57" fmla="*/ 19 h 77"/>
                <a:gd name="T58" fmla="*/ 293 w 426"/>
                <a:gd name="T59" fmla="*/ 19 h 77"/>
                <a:gd name="T60" fmla="*/ 299 w 426"/>
                <a:gd name="T61" fmla="*/ 45 h 77"/>
                <a:gd name="T62" fmla="*/ 312 w 426"/>
                <a:gd name="T63" fmla="*/ 45 h 77"/>
                <a:gd name="T64" fmla="*/ 318 w 426"/>
                <a:gd name="T65" fmla="*/ 26 h 77"/>
                <a:gd name="T66" fmla="*/ 331 w 426"/>
                <a:gd name="T67" fmla="*/ 38 h 77"/>
                <a:gd name="T68" fmla="*/ 344 w 426"/>
                <a:gd name="T69" fmla="*/ 26 h 77"/>
                <a:gd name="T70" fmla="*/ 350 w 426"/>
                <a:gd name="T71" fmla="*/ 32 h 77"/>
                <a:gd name="T72" fmla="*/ 363 w 426"/>
                <a:gd name="T73" fmla="*/ 38 h 77"/>
                <a:gd name="T74" fmla="*/ 369 w 426"/>
                <a:gd name="T75" fmla="*/ 45 h 77"/>
                <a:gd name="T76" fmla="*/ 382 w 426"/>
                <a:gd name="T77" fmla="*/ 13 h 77"/>
                <a:gd name="T78" fmla="*/ 394 w 426"/>
                <a:gd name="T79" fmla="*/ 32 h 77"/>
                <a:gd name="T80" fmla="*/ 414 w 426"/>
                <a:gd name="T81" fmla="*/ 58 h 77"/>
                <a:gd name="T82" fmla="*/ 420 w 426"/>
                <a:gd name="T83" fmla="*/ 19 h 7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26"/>
                <a:gd name="T127" fmla="*/ 0 h 77"/>
                <a:gd name="T128" fmla="*/ 426 w 426"/>
                <a:gd name="T129" fmla="*/ 77 h 7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26" h="77">
                  <a:moveTo>
                    <a:pt x="0" y="26"/>
                  </a:moveTo>
                  <a:lnTo>
                    <a:pt x="0" y="19"/>
                  </a:lnTo>
                  <a:lnTo>
                    <a:pt x="0" y="26"/>
                  </a:lnTo>
                  <a:lnTo>
                    <a:pt x="6" y="19"/>
                  </a:lnTo>
                  <a:lnTo>
                    <a:pt x="13" y="32"/>
                  </a:lnTo>
                  <a:lnTo>
                    <a:pt x="13" y="38"/>
                  </a:lnTo>
                  <a:lnTo>
                    <a:pt x="19" y="45"/>
                  </a:lnTo>
                  <a:lnTo>
                    <a:pt x="19" y="19"/>
                  </a:lnTo>
                  <a:lnTo>
                    <a:pt x="26" y="0"/>
                  </a:lnTo>
                  <a:lnTo>
                    <a:pt x="26" y="13"/>
                  </a:lnTo>
                  <a:lnTo>
                    <a:pt x="32" y="13"/>
                  </a:lnTo>
                  <a:lnTo>
                    <a:pt x="32" y="26"/>
                  </a:lnTo>
                  <a:lnTo>
                    <a:pt x="38" y="45"/>
                  </a:lnTo>
                  <a:lnTo>
                    <a:pt x="38" y="26"/>
                  </a:lnTo>
                  <a:lnTo>
                    <a:pt x="38" y="32"/>
                  </a:lnTo>
                  <a:lnTo>
                    <a:pt x="45" y="26"/>
                  </a:lnTo>
                  <a:lnTo>
                    <a:pt x="51" y="13"/>
                  </a:lnTo>
                  <a:lnTo>
                    <a:pt x="51" y="26"/>
                  </a:lnTo>
                  <a:lnTo>
                    <a:pt x="57" y="0"/>
                  </a:lnTo>
                  <a:lnTo>
                    <a:pt x="57" y="26"/>
                  </a:lnTo>
                  <a:lnTo>
                    <a:pt x="64" y="38"/>
                  </a:lnTo>
                  <a:lnTo>
                    <a:pt x="64" y="32"/>
                  </a:lnTo>
                  <a:lnTo>
                    <a:pt x="70" y="45"/>
                  </a:lnTo>
                  <a:lnTo>
                    <a:pt x="70" y="51"/>
                  </a:lnTo>
                  <a:lnTo>
                    <a:pt x="70" y="45"/>
                  </a:lnTo>
                  <a:lnTo>
                    <a:pt x="76" y="51"/>
                  </a:lnTo>
                  <a:lnTo>
                    <a:pt x="76" y="26"/>
                  </a:lnTo>
                  <a:lnTo>
                    <a:pt x="89" y="51"/>
                  </a:lnTo>
                  <a:lnTo>
                    <a:pt x="96" y="51"/>
                  </a:lnTo>
                  <a:lnTo>
                    <a:pt x="96" y="19"/>
                  </a:lnTo>
                  <a:lnTo>
                    <a:pt x="102" y="38"/>
                  </a:lnTo>
                  <a:lnTo>
                    <a:pt x="102" y="45"/>
                  </a:lnTo>
                  <a:lnTo>
                    <a:pt x="102" y="38"/>
                  </a:lnTo>
                  <a:lnTo>
                    <a:pt x="108" y="45"/>
                  </a:lnTo>
                  <a:lnTo>
                    <a:pt x="108" y="51"/>
                  </a:lnTo>
                  <a:lnTo>
                    <a:pt x="115" y="58"/>
                  </a:lnTo>
                  <a:lnTo>
                    <a:pt x="115" y="45"/>
                  </a:lnTo>
                  <a:lnTo>
                    <a:pt x="121" y="32"/>
                  </a:lnTo>
                  <a:lnTo>
                    <a:pt x="121" y="26"/>
                  </a:lnTo>
                  <a:lnTo>
                    <a:pt x="121" y="32"/>
                  </a:lnTo>
                  <a:lnTo>
                    <a:pt x="127" y="38"/>
                  </a:lnTo>
                  <a:lnTo>
                    <a:pt x="140" y="51"/>
                  </a:lnTo>
                  <a:lnTo>
                    <a:pt x="134" y="51"/>
                  </a:lnTo>
                  <a:lnTo>
                    <a:pt x="140" y="38"/>
                  </a:lnTo>
                  <a:lnTo>
                    <a:pt x="146" y="32"/>
                  </a:lnTo>
                  <a:lnTo>
                    <a:pt x="146" y="26"/>
                  </a:lnTo>
                  <a:lnTo>
                    <a:pt x="153" y="51"/>
                  </a:lnTo>
                  <a:lnTo>
                    <a:pt x="153" y="45"/>
                  </a:lnTo>
                  <a:lnTo>
                    <a:pt x="159" y="38"/>
                  </a:lnTo>
                  <a:lnTo>
                    <a:pt x="159" y="45"/>
                  </a:lnTo>
                  <a:lnTo>
                    <a:pt x="172" y="38"/>
                  </a:lnTo>
                  <a:lnTo>
                    <a:pt x="172" y="51"/>
                  </a:lnTo>
                  <a:lnTo>
                    <a:pt x="178" y="38"/>
                  </a:lnTo>
                  <a:lnTo>
                    <a:pt x="178" y="45"/>
                  </a:lnTo>
                  <a:lnTo>
                    <a:pt x="185" y="38"/>
                  </a:lnTo>
                  <a:lnTo>
                    <a:pt x="185" y="26"/>
                  </a:lnTo>
                  <a:lnTo>
                    <a:pt x="191" y="19"/>
                  </a:lnTo>
                  <a:lnTo>
                    <a:pt x="191" y="7"/>
                  </a:lnTo>
                  <a:lnTo>
                    <a:pt x="191" y="13"/>
                  </a:lnTo>
                  <a:lnTo>
                    <a:pt x="197" y="19"/>
                  </a:lnTo>
                  <a:lnTo>
                    <a:pt x="197" y="45"/>
                  </a:lnTo>
                  <a:lnTo>
                    <a:pt x="204" y="77"/>
                  </a:lnTo>
                  <a:lnTo>
                    <a:pt x="204" y="45"/>
                  </a:lnTo>
                  <a:lnTo>
                    <a:pt x="210" y="70"/>
                  </a:lnTo>
                  <a:lnTo>
                    <a:pt x="216" y="45"/>
                  </a:lnTo>
                  <a:lnTo>
                    <a:pt x="216" y="26"/>
                  </a:lnTo>
                  <a:lnTo>
                    <a:pt x="223" y="45"/>
                  </a:lnTo>
                  <a:lnTo>
                    <a:pt x="223" y="38"/>
                  </a:lnTo>
                  <a:lnTo>
                    <a:pt x="223" y="45"/>
                  </a:lnTo>
                  <a:lnTo>
                    <a:pt x="229" y="45"/>
                  </a:lnTo>
                  <a:lnTo>
                    <a:pt x="229" y="32"/>
                  </a:lnTo>
                  <a:lnTo>
                    <a:pt x="235" y="19"/>
                  </a:lnTo>
                  <a:lnTo>
                    <a:pt x="235" y="0"/>
                  </a:lnTo>
                  <a:lnTo>
                    <a:pt x="242" y="32"/>
                  </a:lnTo>
                  <a:lnTo>
                    <a:pt x="242" y="26"/>
                  </a:lnTo>
                  <a:lnTo>
                    <a:pt x="248" y="38"/>
                  </a:lnTo>
                  <a:lnTo>
                    <a:pt x="248" y="13"/>
                  </a:lnTo>
                  <a:lnTo>
                    <a:pt x="255" y="7"/>
                  </a:lnTo>
                  <a:lnTo>
                    <a:pt x="255" y="45"/>
                  </a:lnTo>
                  <a:lnTo>
                    <a:pt x="261" y="58"/>
                  </a:lnTo>
                  <a:lnTo>
                    <a:pt x="267" y="45"/>
                  </a:lnTo>
                  <a:lnTo>
                    <a:pt x="267" y="26"/>
                  </a:lnTo>
                  <a:lnTo>
                    <a:pt x="274" y="32"/>
                  </a:lnTo>
                  <a:lnTo>
                    <a:pt x="274" y="38"/>
                  </a:lnTo>
                  <a:lnTo>
                    <a:pt x="280" y="26"/>
                  </a:lnTo>
                  <a:lnTo>
                    <a:pt x="286" y="19"/>
                  </a:lnTo>
                  <a:lnTo>
                    <a:pt x="286" y="38"/>
                  </a:lnTo>
                  <a:lnTo>
                    <a:pt x="293" y="26"/>
                  </a:lnTo>
                  <a:lnTo>
                    <a:pt x="293" y="19"/>
                  </a:lnTo>
                  <a:lnTo>
                    <a:pt x="293" y="38"/>
                  </a:lnTo>
                  <a:lnTo>
                    <a:pt x="299" y="64"/>
                  </a:lnTo>
                  <a:lnTo>
                    <a:pt x="299" y="45"/>
                  </a:lnTo>
                  <a:lnTo>
                    <a:pt x="305" y="32"/>
                  </a:lnTo>
                  <a:lnTo>
                    <a:pt x="305" y="51"/>
                  </a:lnTo>
                  <a:lnTo>
                    <a:pt x="312" y="45"/>
                  </a:lnTo>
                  <a:lnTo>
                    <a:pt x="312" y="26"/>
                  </a:lnTo>
                  <a:lnTo>
                    <a:pt x="318" y="38"/>
                  </a:lnTo>
                  <a:lnTo>
                    <a:pt x="318" y="26"/>
                  </a:lnTo>
                  <a:lnTo>
                    <a:pt x="324" y="19"/>
                  </a:lnTo>
                  <a:lnTo>
                    <a:pt x="324" y="32"/>
                  </a:lnTo>
                  <a:lnTo>
                    <a:pt x="331" y="38"/>
                  </a:lnTo>
                  <a:lnTo>
                    <a:pt x="337" y="26"/>
                  </a:lnTo>
                  <a:lnTo>
                    <a:pt x="337" y="38"/>
                  </a:lnTo>
                  <a:lnTo>
                    <a:pt x="344" y="26"/>
                  </a:lnTo>
                  <a:lnTo>
                    <a:pt x="344" y="19"/>
                  </a:lnTo>
                  <a:lnTo>
                    <a:pt x="344" y="26"/>
                  </a:lnTo>
                  <a:lnTo>
                    <a:pt x="350" y="32"/>
                  </a:lnTo>
                  <a:lnTo>
                    <a:pt x="356" y="19"/>
                  </a:lnTo>
                  <a:lnTo>
                    <a:pt x="363" y="32"/>
                  </a:lnTo>
                  <a:lnTo>
                    <a:pt x="363" y="38"/>
                  </a:lnTo>
                  <a:lnTo>
                    <a:pt x="363" y="32"/>
                  </a:lnTo>
                  <a:lnTo>
                    <a:pt x="369" y="38"/>
                  </a:lnTo>
                  <a:lnTo>
                    <a:pt x="369" y="45"/>
                  </a:lnTo>
                  <a:lnTo>
                    <a:pt x="375" y="58"/>
                  </a:lnTo>
                  <a:lnTo>
                    <a:pt x="375" y="51"/>
                  </a:lnTo>
                  <a:lnTo>
                    <a:pt x="382" y="13"/>
                  </a:lnTo>
                  <a:lnTo>
                    <a:pt x="382" y="7"/>
                  </a:lnTo>
                  <a:lnTo>
                    <a:pt x="394" y="7"/>
                  </a:lnTo>
                  <a:lnTo>
                    <a:pt x="394" y="32"/>
                  </a:lnTo>
                  <a:lnTo>
                    <a:pt x="401" y="51"/>
                  </a:lnTo>
                  <a:lnTo>
                    <a:pt x="407" y="45"/>
                  </a:lnTo>
                  <a:lnTo>
                    <a:pt x="414" y="58"/>
                  </a:lnTo>
                  <a:lnTo>
                    <a:pt x="414" y="64"/>
                  </a:lnTo>
                  <a:lnTo>
                    <a:pt x="414" y="58"/>
                  </a:lnTo>
                  <a:lnTo>
                    <a:pt x="420" y="19"/>
                  </a:lnTo>
                  <a:lnTo>
                    <a:pt x="420" y="0"/>
                  </a:lnTo>
                  <a:lnTo>
                    <a:pt x="426" y="13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302" name="Freeform 191"/>
            <p:cNvSpPr>
              <a:spLocks noChangeAspect="1"/>
            </p:cNvSpPr>
            <p:nvPr/>
          </p:nvSpPr>
          <p:spPr bwMode="auto">
            <a:xfrm>
              <a:off x="3845" y="1636"/>
              <a:ext cx="439" cy="76"/>
            </a:xfrm>
            <a:custGeom>
              <a:avLst/>
              <a:gdLst>
                <a:gd name="T0" fmla="*/ 0 w 439"/>
                <a:gd name="T1" fmla="*/ 32 h 76"/>
                <a:gd name="T2" fmla="*/ 13 w 439"/>
                <a:gd name="T3" fmla="*/ 38 h 76"/>
                <a:gd name="T4" fmla="*/ 19 w 439"/>
                <a:gd name="T5" fmla="*/ 19 h 76"/>
                <a:gd name="T6" fmla="*/ 26 w 439"/>
                <a:gd name="T7" fmla="*/ 32 h 76"/>
                <a:gd name="T8" fmla="*/ 38 w 439"/>
                <a:gd name="T9" fmla="*/ 32 h 76"/>
                <a:gd name="T10" fmla="*/ 51 w 439"/>
                <a:gd name="T11" fmla="*/ 0 h 76"/>
                <a:gd name="T12" fmla="*/ 64 w 439"/>
                <a:gd name="T13" fmla="*/ 13 h 76"/>
                <a:gd name="T14" fmla="*/ 70 w 439"/>
                <a:gd name="T15" fmla="*/ 25 h 76"/>
                <a:gd name="T16" fmla="*/ 83 w 439"/>
                <a:gd name="T17" fmla="*/ 32 h 76"/>
                <a:gd name="T18" fmla="*/ 89 w 439"/>
                <a:gd name="T19" fmla="*/ 19 h 76"/>
                <a:gd name="T20" fmla="*/ 102 w 439"/>
                <a:gd name="T21" fmla="*/ 19 h 76"/>
                <a:gd name="T22" fmla="*/ 108 w 439"/>
                <a:gd name="T23" fmla="*/ 32 h 76"/>
                <a:gd name="T24" fmla="*/ 121 w 439"/>
                <a:gd name="T25" fmla="*/ 38 h 76"/>
                <a:gd name="T26" fmla="*/ 127 w 439"/>
                <a:gd name="T27" fmla="*/ 0 h 76"/>
                <a:gd name="T28" fmla="*/ 140 w 439"/>
                <a:gd name="T29" fmla="*/ 32 h 76"/>
                <a:gd name="T30" fmla="*/ 159 w 439"/>
                <a:gd name="T31" fmla="*/ 76 h 76"/>
                <a:gd name="T32" fmla="*/ 166 w 439"/>
                <a:gd name="T33" fmla="*/ 44 h 76"/>
                <a:gd name="T34" fmla="*/ 172 w 439"/>
                <a:gd name="T35" fmla="*/ 44 h 76"/>
                <a:gd name="T36" fmla="*/ 185 w 439"/>
                <a:gd name="T37" fmla="*/ 51 h 76"/>
                <a:gd name="T38" fmla="*/ 191 w 439"/>
                <a:gd name="T39" fmla="*/ 57 h 76"/>
                <a:gd name="T40" fmla="*/ 204 w 439"/>
                <a:gd name="T41" fmla="*/ 57 h 76"/>
                <a:gd name="T42" fmla="*/ 216 w 439"/>
                <a:gd name="T43" fmla="*/ 38 h 76"/>
                <a:gd name="T44" fmla="*/ 223 w 439"/>
                <a:gd name="T45" fmla="*/ 70 h 76"/>
                <a:gd name="T46" fmla="*/ 242 w 439"/>
                <a:gd name="T47" fmla="*/ 25 h 76"/>
                <a:gd name="T48" fmla="*/ 255 w 439"/>
                <a:gd name="T49" fmla="*/ 57 h 76"/>
                <a:gd name="T50" fmla="*/ 261 w 439"/>
                <a:gd name="T51" fmla="*/ 32 h 76"/>
                <a:gd name="T52" fmla="*/ 274 w 439"/>
                <a:gd name="T53" fmla="*/ 32 h 76"/>
                <a:gd name="T54" fmla="*/ 286 w 439"/>
                <a:gd name="T55" fmla="*/ 76 h 76"/>
                <a:gd name="T56" fmla="*/ 299 w 439"/>
                <a:gd name="T57" fmla="*/ 57 h 76"/>
                <a:gd name="T58" fmla="*/ 312 w 439"/>
                <a:gd name="T59" fmla="*/ 38 h 76"/>
                <a:gd name="T60" fmla="*/ 318 w 439"/>
                <a:gd name="T61" fmla="*/ 44 h 76"/>
                <a:gd name="T62" fmla="*/ 331 w 439"/>
                <a:gd name="T63" fmla="*/ 32 h 76"/>
                <a:gd name="T64" fmla="*/ 337 w 439"/>
                <a:gd name="T65" fmla="*/ 44 h 76"/>
                <a:gd name="T66" fmla="*/ 350 w 439"/>
                <a:gd name="T67" fmla="*/ 57 h 76"/>
                <a:gd name="T68" fmla="*/ 356 w 439"/>
                <a:gd name="T69" fmla="*/ 32 h 76"/>
                <a:gd name="T70" fmla="*/ 375 w 439"/>
                <a:gd name="T71" fmla="*/ 38 h 76"/>
                <a:gd name="T72" fmla="*/ 388 w 439"/>
                <a:gd name="T73" fmla="*/ 32 h 76"/>
                <a:gd name="T74" fmla="*/ 395 w 439"/>
                <a:gd name="T75" fmla="*/ 51 h 76"/>
                <a:gd name="T76" fmla="*/ 401 w 439"/>
                <a:gd name="T77" fmla="*/ 57 h 76"/>
                <a:gd name="T78" fmla="*/ 407 w 439"/>
                <a:gd name="T79" fmla="*/ 13 h 76"/>
                <a:gd name="T80" fmla="*/ 426 w 439"/>
                <a:gd name="T81" fmla="*/ 51 h 76"/>
                <a:gd name="T82" fmla="*/ 433 w 439"/>
                <a:gd name="T83" fmla="*/ 25 h 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39"/>
                <a:gd name="T127" fmla="*/ 0 h 76"/>
                <a:gd name="T128" fmla="*/ 439 w 439"/>
                <a:gd name="T129" fmla="*/ 76 h 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39" h="76">
                  <a:moveTo>
                    <a:pt x="0" y="19"/>
                  </a:moveTo>
                  <a:lnTo>
                    <a:pt x="0" y="38"/>
                  </a:lnTo>
                  <a:lnTo>
                    <a:pt x="0" y="32"/>
                  </a:lnTo>
                  <a:lnTo>
                    <a:pt x="7" y="38"/>
                  </a:lnTo>
                  <a:lnTo>
                    <a:pt x="7" y="44"/>
                  </a:lnTo>
                  <a:lnTo>
                    <a:pt x="13" y="38"/>
                  </a:lnTo>
                  <a:lnTo>
                    <a:pt x="13" y="25"/>
                  </a:lnTo>
                  <a:lnTo>
                    <a:pt x="19" y="38"/>
                  </a:lnTo>
                  <a:lnTo>
                    <a:pt x="19" y="19"/>
                  </a:lnTo>
                  <a:lnTo>
                    <a:pt x="19" y="25"/>
                  </a:lnTo>
                  <a:lnTo>
                    <a:pt x="26" y="44"/>
                  </a:lnTo>
                  <a:lnTo>
                    <a:pt x="26" y="32"/>
                  </a:lnTo>
                  <a:lnTo>
                    <a:pt x="32" y="51"/>
                  </a:lnTo>
                  <a:lnTo>
                    <a:pt x="38" y="25"/>
                  </a:lnTo>
                  <a:lnTo>
                    <a:pt x="38" y="32"/>
                  </a:lnTo>
                  <a:lnTo>
                    <a:pt x="45" y="38"/>
                  </a:lnTo>
                  <a:lnTo>
                    <a:pt x="51" y="19"/>
                  </a:lnTo>
                  <a:lnTo>
                    <a:pt x="51" y="0"/>
                  </a:lnTo>
                  <a:lnTo>
                    <a:pt x="57" y="19"/>
                  </a:lnTo>
                  <a:lnTo>
                    <a:pt x="57" y="25"/>
                  </a:lnTo>
                  <a:lnTo>
                    <a:pt x="64" y="13"/>
                  </a:lnTo>
                  <a:lnTo>
                    <a:pt x="64" y="6"/>
                  </a:lnTo>
                  <a:lnTo>
                    <a:pt x="70" y="13"/>
                  </a:lnTo>
                  <a:lnTo>
                    <a:pt x="70" y="25"/>
                  </a:lnTo>
                  <a:lnTo>
                    <a:pt x="77" y="25"/>
                  </a:lnTo>
                  <a:lnTo>
                    <a:pt x="77" y="38"/>
                  </a:lnTo>
                  <a:lnTo>
                    <a:pt x="83" y="32"/>
                  </a:lnTo>
                  <a:lnTo>
                    <a:pt x="83" y="38"/>
                  </a:lnTo>
                  <a:lnTo>
                    <a:pt x="89" y="51"/>
                  </a:lnTo>
                  <a:lnTo>
                    <a:pt x="89" y="19"/>
                  </a:lnTo>
                  <a:lnTo>
                    <a:pt x="96" y="19"/>
                  </a:lnTo>
                  <a:lnTo>
                    <a:pt x="96" y="32"/>
                  </a:lnTo>
                  <a:lnTo>
                    <a:pt x="102" y="19"/>
                  </a:lnTo>
                  <a:lnTo>
                    <a:pt x="102" y="57"/>
                  </a:lnTo>
                  <a:lnTo>
                    <a:pt x="108" y="38"/>
                  </a:lnTo>
                  <a:lnTo>
                    <a:pt x="108" y="32"/>
                  </a:lnTo>
                  <a:lnTo>
                    <a:pt x="115" y="44"/>
                  </a:lnTo>
                  <a:lnTo>
                    <a:pt x="115" y="25"/>
                  </a:lnTo>
                  <a:lnTo>
                    <a:pt x="121" y="38"/>
                  </a:lnTo>
                  <a:lnTo>
                    <a:pt x="121" y="57"/>
                  </a:lnTo>
                  <a:lnTo>
                    <a:pt x="127" y="44"/>
                  </a:lnTo>
                  <a:lnTo>
                    <a:pt x="127" y="0"/>
                  </a:lnTo>
                  <a:lnTo>
                    <a:pt x="134" y="13"/>
                  </a:lnTo>
                  <a:lnTo>
                    <a:pt x="134" y="19"/>
                  </a:lnTo>
                  <a:lnTo>
                    <a:pt x="140" y="32"/>
                  </a:lnTo>
                  <a:lnTo>
                    <a:pt x="140" y="51"/>
                  </a:lnTo>
                  <a:lnTo>
                    <a:pt x="146" y="51"/>
                  </a:lnTo>
                  <a:lnTo>
                    <a:pt x="159" y="76"/>
                  </a:lnTo>
                  <a:lnTo>
                    <a:pt x="153" y="76"/>
                  </a:lnTo>
                  <a:lnTo>
                    <a:pt x="159" y="64"/>
                  </a:lnTo>
                  <a:lnTo>
                    <a:pt x="166" y="44"/>
                  </a:lnTo>
                  <a:lnTo>
                    <a:pt x="166" y="38"/>
                  </a:lnTo>
                  <a:lnTo>
                    <a:pt x="172" y="32"/>
                  </a:lnTo>
                  <a:lnTo>
                    <a:pt x="172" y="44"/>
                  </a:lnTo>
                  <a:lnTo>
                    <a:pt x="178" y="38"/>
                  </a:lnTo>
                  <a:lnTo>
                    <a:pt x="178" y="51"/>
                  </a:lnTo>
                  <a:lnTo>
                    <a:pt x="185" y="51"/>
                  </a:lnTo>
                  <a:lnTo>
                    <a:pt x="185" y="38"/>
                  </a:lnTo>
                  <a:lnTo>
                    <a:pt x="191" y="44"/>
                  </a:lnTo>
                  <a:lnTo>
                    <a:pt x="191" y="57"/>
                  </a:lnTo>
                  <a:lnTo>
                    <a:pt x="197" y="51"/>
                  </a:lnTo>
                  <a:lnTo>
                    <a:pt x="204" y="64"/>
                  </a:lnTo>
                  <a:lnTo>
                    <a:pt x="204" y="57"/>
                  </a:lnTo>
                  <a:lnTo>
                    <a:pt x="204" y="64"/>
                  </a:lnTo>
                  <a:lnTo>
                    <a:pt x="210" y="44"/>
                  </a:lnTo>
                  <a:lnTo>
                    <a:pt x="216" y="38"/>
                  </a:lnTo>
                  <a:lnTo>
                    <a:pt x="216" y="32"/>
                  </a:lnTo>
                  <a:lnTo>
                    <a:pt x="223" y="44"/>
                  </a:lnTo>
                  <a:lnTo>
                    <a:pt x="223" y="70"/>
                  </a:lnTo>
                  <a:lnTo>
                    <a:pt x="229" y="64"/>
                  </a:lnTo>
                  <a:lnTo>
                    <a:pt x="236" y="51"/>
                  </a:lnTo>
                  <a:lnTo>
                    <a:pt x="242" y="25"/>
                  </a:lnTo>
                  <a:lnTo>
                    <a:pt x="242" y="38"/>
                  </a:lnTo>
                  <a:lnTo>
                    <a:pt x="248" y="51"/>
                  </a:lnTo>
                  <a:lnTo>
                    <a:pt x="255" y="57"/>
                  </a:lnTo>
                  <a:lnTo>
                    <a:pt x="255" y="70"/>
                  </a:lnTo>
                  <a:lnTo>
                    <a:pt x="261" y="70"/>
                  </a:lnTo>
                  <a:lnTo>
                    <a:pt x="261" y="32"/>
                  </a:lnTo>
                  <a:lnTo>
                    <a:pt x="267" y="25"/>
                  </a:lnTo>
                  <a:lnTo>
                    <a:pt x="274" y="38"/>
                  </a:lnTo>
                  <a:lnTo>
                    <a:pt x="274" y="32"/>
                  </a:lnTo>
                  <a:lnTo>
                    <a:pt x="280" y="44"/>
                  </a:lnTo>
                  <a:lnTo>
                    <a:pt x="286" y="64"/>
                  </a:lnTo>
                  <a:lnTo>
                    <a:pt x="286" y="76"/>
                  </a:lnTo>
                  <a:lnTo>
                    <a:pt x="293" y="70"/>
                  </a:lnTo>
                  <a:lnTo>
                    <a:pt x="293" y="64"/>
                  </a:lnTo>
                  <a:lnTo>
                    <a:pt x="299" y="57"/>
                  </a:lnTo>
                  <a:lnTo>
                    <a:pt x="305" y="38"/>
                  </a:lnTo>
                  <a:lnTo>
                    <a:pt x="305" y="25"/>
                  </a:lnTo>
                  <a:lnTo>
                    <a:pt x="312" y="38"/>
                  </a:lnTo>
                  <a:lnTo>
                    <a:pt x="312" y="44"/>
                  </a:lnTo>
                  <a:lnTo>
                    <a:pt x="312" y="32"/>
                  </a:lnTo>
                  <a:lnTo>
                    <a:pt x="318" y="44"/>
                  </a:lnTo>
                  <a:lnTo>
                    <a:pt x="325" y="44"/>
                  </a:lnTo>
                  <a:lnTo>
                    <a:pt x="325" y="32"/>
                  </a:lnTo>
                  <a:lnTo>
                    <a:pt x="331" y="32"/>
                  </a:lnTo>
                  <a:lnTo>
                    <a:pt x="331" y="44"/>
                  </a:lnTo>
                  <a:lnTo>
                    <a:pt x="337" y="38"/>
                  </a:lnTo>
                  <a:lnTo>
                    <a:pt x="337" y="44"/>
                  </a:lnTo>
                  <a:lnTo>
                    <a:pt x="344" y="70"/>
                  </a:lnTo>
                  <a:lnTo>
                    <a:pt x="344" y="64"/>
                  </a:lnTo>
                  <a:lnTo>
                    <a:pt x="350" y="57"/>
                  </a:lnTo>
                  <a:lnTo>
                    <a:pt x="350" y="51"/>
                  </a:lnTo>
                  <a:lnTo>
                    <a:pt x="356" y="38"/>
                  </a:lnTo>
                  <a:lnTo>
                    <a:pt x="356" y="32"/>
                  </a:lnTo>
                  <a:lnTo>
                    <a:pt x="363" y="38"/>
                  </a:lnTo>
                  <a:lnTo>
                    <a:pt x="363" y="25"/>
                  </a:lnTo>
                  <a:lnTo>
                    <a:pt x="375" y="38"/>
                  </a:lnTo>
                  <a:lnTo>
                    <a:pt x="369" y="38"/>
                  </a:lnTo>
                  <a:lnTo>
                    <a:pt x="375" y="25"/>
                  </a:lnTo>
                  <a:lnTo>
                    <a:pt x="388" y="32"/>
                  </a:lnTo>
                  <a:lnTo>
                    <a:pt x="382" y="32"/>
                  </a:lnTo>
                  <a:lnTo>
                    <a:pt x="388" y="44"/>
                  </a:lnTo>
                  <a:lnTo>
                    <a:pt x="395" y="51"/>
                  </a:lnTo>
                  <a:lnTo>
                    <a:pt x="395" y="57"/>
                  </a:lnTo>
                  <a:lnTo>
                    <a:pt x="395" y="51"/>
                  </a:lnTo>
                  <a:lnTo>
                    <a:pt x="401" y="57"/>
                  </a:lnTo>
                  <a:lnTo>
                    <a:pt x="401" y="25"/>
                  </a:lnTo>
                  <a:lnTo>
                    <a:pt x="407" y="0"/>
                  </a:lnTo>
                  <a:lnTo>
                    <a:pt x="407" y="13"/>
                  </a:lnTo>
                  <a:lnTo>
                    <a:pt x="420" y="25"/>
                  </a:lnTo>
                  <a:lnTo>
                    <a:pt x="420" y="32"/>
                  </a:lnTo>
                  <a:lnTo>
                    <a:pt x="426" y="51"/>
                  </a:lnTo>
                  <a:lnTo>
                    <a:pt x="426" y="57"/>
                  </a:lnTo>
                  <a:lnTo>
                    <a:pt x="433" y="44"/>
                  </a:lnTo>
                  <a:lnTo>
                    <a:pt x="433" y="25"/>
                  </a:lnTo>
                  <a:lnTo>
                    <a:pt x="439" y="25"/>
                  </a:lnTo>
                  <a:lnTo>
                    <a:pt x="439" y="13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303" name="Freeform 192"/>
            <p:cNvSpPr>
              <a:spLocks noChangeAspect="1"/>
            </p:cNvSpPr>
            <p:nvPr/>
          </p:nvSpPr>
          <p:spPr bwMode="auto">
            <a:xfrm>
              <a:off x="4284" y="1636"/>
              <a:ext cx="426" cy="83"/>
            </a:xfrm>
            <a:custGeom>
              <a:avLst/>
              <a:gdLst>
                <a:gd name="T0" fmla="*/ 6 w 426"/>
                <a:gd name="T1" fmla="*/ 38 h 83"/>
                <a:gd name="T2" fmla="*/ 19 w 426"/>
                <a:gd name="T3" fmla="*/ 64 h 83"/>
                <a:gd name="T4" fmla="*/ 25 w 426"/>
                <a:gd name="T5" fmla="*/ 19 h 83"/>
                <a:gd name="T6" fmla="*/ 38 w 426"/>
                <a:gd name="T7" fmla="*/ 19 h 83"/>
                <a:gd name="T8" fmla="*/ 45 w 426"/>
                <a:gd name="T9" fmla="*/ 38 h 83"/>
                <a:gd name="T10" fmla="*/ 51 w 426"/>
                <a:gd name="T11" fmla="*/ 38 h 83"/>
                <a:gd name="T12" fmla="*/ 70 w 426"/>
                <a:gd name="T13" fmla="*/ 32 h 83"/>
                <a:gd name="T14" fmla="*/ 76 w 426"/>
                <a:gd name="T15" fmla="*/ 38 h 83"/>
                <a:gd name="T16" fmla="*/ 83 w 426"/>
                <a:gd name="T17" fmla="*/ 19 h 83"/>
                <a:gd name="T18" fmla="*/ 89 w 426"/>
                <a:gd name="T19" fmla="*/ 38 h 83"/>
                <a:gd name="T20" fmla="*/ 102 w 426"/>
                <a:gd name="T21" fmla="*/ 25 h 83"/>
                <a:gd name="T22" fmla="*/ 108 w 426"/>
                <a:gd name="T23" fmla="*/ 19 h 83"/>
                <a:gd name="T24" fmla="*/ 121 w 426"/>
                <a:gd name="T25" fmla="*/ 32 h 83"/>
                <a:gd name="T26" fmla="*/ 127 w 426"/>
                <a:gd name="T27" fmla="*/ 44 h 83"/>
                <a:gd name="T28" fmla="*/ 140 w 426"/>
                <a:gd name="T29" fmla="*/ 57 h 83"/>
                <a:gd name="T30" fmla="*/ 159 w 426"/>
                <a:gd name="T31" fmla="*/ 51 h 83"/>
                <a:gd name="T32" fmla="*/ 165 w 426"/>
                <a:gd name="T33" fmla="*/ 51 h 83"/>
                <a:gd name="T34" fmla="*/ 178 w 426"/>
                <a:gd name="T35" fmla="*/ 57 h 83"/>
                <a:gd name="T36" fmla="*/ 184 w 426"/>
                <a:gd name="T37" fmla="*/ 83 h 83"/>
                <a:gd name="T38" fmla="*/ 191 w 426"/>
                <a:gd name="T39" fmla="*/ 83 h 83"/>
                <a:gd name="T40" fmla="*/ 204 w 426"/>
                <a:gd name="T41" fmla="*/ 44 h 83"/>
                <a:gd name="T42" fmla="*/ 210 w 426"/>
                <a:gd name="T43" fmla="*/ 38 h 83"/>
                <a:gd name="T44" fmla="*/ 216 w 426"/>
                <a:gd name="T45" fmla="*/ 44 h 83"/>
                <a:gd name="T46" fmla="*/ 229 w 426"/>
                <a:gd name="T47" fmla="*/ 25 h 83"/>
                <a:gd name="T48" fmla="*/ 248 w 426"/>
                <a:gd name="T49" fmla="*/ 64 h 83"/>
                <a:gd name="T50" fmla="*/ 254 w 426"/>
                <a:gd name="T51" fmla="*/ 44 h 83"/>
                <a:gd name="T52" fmla="*/ 267 w 426"/>
                <a:gd name="T53" fmla="*/ 38 h 83"/>
                <a:gd name="T54" fmla="*/ 280 w 426"/>
                <a:gd name="T55" fmla="*/ 51 h 83"/>
                <a:gd name="T56" fmla="*/ 286 w 426"/>
                <a:gd name="T57" fmla="*/ 19 h 83"/>
                <a:gd name="T58" fmla="*/ 299 w 426"/>
                <a:gd name="T59" fmla="*/ 44 h 83"/>
                <a:gd name="T60" fmla="*/ 312 w 426"/>
                <a:gd name="T61" fmla="*/ 32 h 83"/>
                <a:gd name="T62" fmla="*/ 324 w 426"/>
                <a:gd name="T63" fmla="*/ 64 h 83"/>
                <a:gd name="T64" fmla="*/ 337 w 426"/>
                <a:gd name="T65" fmla="*/ 32 h 83"/>
                <a:gd name="T66" fmla="*/ 350 w 426"/>
                <a:gd name="T67" fmla="*/ 25 h 83"/>
                <a:gd name="T68" fmla="*/ 356 w 426"/>
                <a:gd name="T69" fmla="*/ 19 h 83"/>
                <a:gd name="T70" fmla="*/ 363 w 426"/>
                <a:gd name="T71" fmla="*/ 19 h 83"/>
                <a:gd name="T72" fmla="*/ 375 w 426"/>
                <a:gd name="T73" fmla="*/ 32 h 83"/>
                <a:gd name="T74" fmla="*/ 388 w 426"/>
                <a:gd name="T75" fmla="*/ 32 h 83"/>
                <a:gd name="T76" fmla="*/ 394 w 426"/>
                <a:gd name="T77" fmla="*/ 32 h 83"/>
                <a:gd name="T78" fmla="*/ 401 w 426"/>
                <a:gd name="T79" fmla="*/ 25 h 83"/>
                <a:gd name="T80" fmla="*/ 413 w 426"/>
                <a:gd name="T81" fmla="*/ 51 h 83"/>
                <a:gd name="T82" fmla="*/ 420 w 426"/>
                <a:gd name="T83" fmla="*/ 19 h 8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26"/>
                <a:gd name="T127" fmla="*/ 0 h 83"/>
                <a:gd name="T128" fmla="*/ 426 w 426"/>
                <a:gd name="T129" fmla="*/ 83 h 8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26" h="83">
                  <a:moveTo>
                    <a:pt x="0" y="13"/>
                  </a:moveTo>
                  <a:lnTo>
                    <a:pt x="6" y="19"/>
                  </a:lnTo>
                  <a:lnTo>
                    <a:pt x="6" y="38"/>
                  </a:lnTo>
                  <a:lnTo>
                    <a:pt x="13" y="44"/>
                  </a:lnTo>
                  <a:lnTo>
                    <a:pt x="13" y="57"/>
                  </a:lnTo>
                  <a:lnTo>
                    <a:pt x="19" y="64"/>
                  </a:lnTo>
                  <a:lnTo>
                    <a:pt x="19" y="70"/>
                  </a:lnTo>
                  <a:lnTo>
                    <a:pt x="25" y="64"/>
                  </a:lnTo>
                  <a:lnTo>
                    <a:pt x="25" y="19"/>
                  </a:lnTo>
                  <a:lnTo>
                    <a:pt x="32" y="13"/>
                  </a:lnTo>
                  <a:lnTo>
                    <a:pt x="32" y="0"/>
                  </a:lnTo>
                  <a:lnTo>
                    <a:pt x="38" y="19"/>
                  </a:lnTo>
                  <a:lnTo>
                    <a:pt x="38" y="32"/>
                  </a:lnTo>
                  <a:lnTo>
                    <a:pt x="38" y="25"/>
                  </a:lnTo>
                  <a:lnTo>
                    <a:pt x="45" y="38"/>
                  </a:lnTo>
                  <a:lnTo>
                    <a:pt x="45" y="64"/>
                  </a:lnTo>
                  <a:lnTo>
                    <a:pt x="51" y="64"/>
                  </a:lnTo>
                  <a:lnTo>
                    <a:pt x="51" y="38"/>
                  </a:lnTo>
                  <a:lnTo>
                    <a:pt x="57" y="44"/>
                  </a:lnTo>
                  <a:lnTo>
                    <a:pt x="57" y="32"/>
                  </a:lnTo>
                  <a:lnTo>
                    <a:pt x="70" y="32"/>
                  </a:lnTo>
                  <a:lnTo>
                    <a:pt x="64" y="32"/>
                  </a:lnTo>
                  <a:lnTo>
                    <a:pt x="70" y="44"/>
                  </a:lnTo>
                  <a:lnTo>
                    <a:pt x="76" y="38"/>
                  </a:lnTo>
                  <a:lnTo>
                    <a:pt x="76" y="32"/>
                  </a:lnTo>
                  <a:lnTo>
                    <a:pt x="76" y="44"/>
                  </a:lnTo>
                  <a:lnTo>
                    <a:pt x="83" y="19"/>
                  </a:lnTo>
                  <a:lnTo>
                    <a:pt x="89" y="38"/>
                  </a:lnTo>
                  <a:lnTo>
                    <a:pt x="89" y="64"/>
                  </a:lnTo>
                  <a:lnTo>
                    <a:pt x="89" y="38"/>
                  </a:lnTo>
                  <a:lnTo>
                    <a:pt x="95" y="25"/>
                  </a:lnTo>
                  <a:lnTo>
                    <a:pt x="95" y="38"/>
                  </a:lnTo>
                  <a:lnTo>
                    <a:pt x="102" y="25"/>
                  </a:lnTo>
                  <a:lnTo>
                    <a:pt x="102" y="19"/>
                  </a:lnTo>
                  <a:lnTo>
                    <a:pt x="108" y="38"/>
                  </a:lnTo>
                  <a:lnTo>
                    <a:pt x="108" y="19"/>
                  </a:lnTo>
                  <a:lnTo>
                    <a:pt x="115" y="19"/>
                  </a:lnTo>
                  <a:lnTo>
                    <a:pt x="115" y="32"/>
                  </a:lnTo>
                  <a:lnTo>
                    <a:pt x="121" y="32"/>
                  </a:lnTo>
                  <a:lnTo>
                    <a:pt x="121" y="51"/>
                  </a:lnTo>
                  <a:lnTo>
                    <a:pt x="127" y="57"/>
                  </a:lnTo>
                  <a:lnTo>
                    <a:pt x="127" y="44"/>
                  </a:lnTo>
                  <a:lnTo>
                    <a:pt x="127" y="51"/>
                  </a:lnTo>
                  <a:lnTo>
                    <a:pt x="134" y="57"/>
                  </a:lnTo>
                  <a:lnTo>
                    <a:pt x="140" y="57"/>
                  </a:lnTo>
                  <a:lnTo>
                    <a:pt x="140" y="38"/>
                  </a:lnTo>
                  <a:lnTo>
                    <a:pt x="146" y="32"/>
                  </a:lnTo>
                  <a:lnTo>
                    <a:pt x="159" y="51"/>
                  </a:lnTo>
                  <a:lnTo>
                    <a:pt x="153" y="51"/>
                  </a:lnTo>
                  <a:lnTo>
                    <a:pt x="159" y="70"/>
                  </a:lnTo>
                  <a:lnTo>
                    <a:pt x="165" y="51"/>
                  </a:lnTo>
                  <a:lnTo>
                    <a:pt x="172" y="44"/>
                  </a:lnTo>
                  <a:lnTo>
                    <a:pt x="172" y="25"/>
                  </a:lnTo>
                  <a:lnTo>
                    <a:pt x="178" y="57"/>
                  </a:lnTo>
                  <a:lnTo>
                    <a:pt x="178" y="51"/>
                  </a:lnTo>
                  <a:lnTo>
                    <a:pt x="178" y="70"/>
                  </a:lnTo>
                  <a:lnTo>
                    <a:pt x="184" y="83"/>
                  </a:lnTo>
                  <a:lnTo>
                    <a:pt x="184" y="76"/>
                  </a:lnTo>
                  <a:lnTo>
                    <a:pt x="191" y="70"/>
                  </a:lnTo>
                  <a:lnTo>
                    <a:pt x="191" y="83"/>
                  </a:lnTo>
                  <a:lnTo>
                    <a:pt x="197" y="70"/>
                  </a:lnTo>
                  <a:lnTo>
                    <a:pt x="197" y="51"/>
                  </a:lnTo>
                  <a:lnTo>
                    <a:pt x="204" y="44"/>
                  </a:lnTo>
                  <a:lnTo>
                    <a:pt x="204" y="25"/>
                  </a:lnTo>
                  <a:lnTo>
                    <a:pt x="210" y="44"/>
                  </a:lnTo>
                  <a:lnTo>
                    <a:pt x="210" y="38"/>
                  </a:lnTo>
                  <a:lnTo>
                    <a:pt x="210" y="44"/>
                  </a:lnTo>
                  <a:lnTo>
                    <a:pt x="216" y="57"/>
                  </a:lnTo>
                  <a:lnTo>
                    <a:pt x="216" y="44"/>
                  </a:lnTo>
                  <a:lnTo>
                    <a:pt x="223" y="51"/>
                  </a:lnTo>
                  <a:lnTo>
                    <a:pt x="229" y="44"/>
                  </a:lnTo>
                  <a:lnTo>
                    <a:pt x="229" y="25"/>
                  </a:lnTo>
                  <a:lnTo>
                    <a:pt x="235" y="32"/>
                  </a:lnTo>
                  <a:lnTo>
                    <a:pt x="235" y="51"/>
                  </a:lnTo>
                  <a:lnTo>
                    <a:pt x="248" y="64"/>
                  </a:lnTo>
                  <a:lnTo>
                    <a:pt x="242" y="64"/>
                  </a:lnTo>
                  <a:lnTo>
                    <a:pt x="248" y="51"/>
                  </a:lnTo>
                  <a:lnTo>
                    <a:pt x="254" y="44"/>
                  </a:lnTo>
                  <a:lnTo>
                    <a:pt x="261" y="51"/>
                  </a:lnTo>
                  <a:lnTo>
                    <a:pt x="267" y="51"/>
                  </a:lnTo>
                  <a:lnTo>
                    <a:pt x="267" y="38"/>
                  </a:lnTo>
                  <a:lnTo>
                    <a:pt x="274" y="57"/>
                  </a:lnTo>
                  <a:lnTo>
                    <a:pt x="274" y="70"/>
                  </a:lnTo>
                  <a:lnTo>
                    <a:pt x="280" y="51"/>
                  </a:lnTo>
                  <a:lnTo>
                    <a:pt x="280" y="44"/>
                  </a:lnTo>
                  <a:lnTo>
                    <a:pt x="286" y="32"/>
                  </a:lnTo>
                  <a:lnTo>
                    <a:pt x="286" y="19"/>
                  </a:lnTo>
                  <a:lnTo>
                    <a:pt x="293" y="25"/>
                  </a:lnTo>
                  <a:lnTo>
                    <a:pt x="293" y="38"/>
                  </a:lnTo>
                  <a:lnTo>
                    <a:pt x="299" y="44"/>
                  </a:lnTo>
                  <a:lnTo>
                    <a:pt x="305" y="38"/>
                  </a:lnTo>
                  <a:lnTo>
                    <a:pt x="312" y="44"/>
                  </a:lnTo>
                  <a:lnTo>
                    <a:pt x="312" y="32"/>
                  </a:lnTo>
                  <a:lnTo>
                    <a:pt x="318" y="32"/>
                  </a:lnTo>
                  <a:lnTo>
                    <a:pt x="324" y="38"/>
                  </a:lnTo>
                  <a:lnTo>
                    <a:pt x="324" y="64"/>
                  </a:lnTo>
                  <a:lnTo>
                    <a:pt x="331" y="25"/>
                  </a:lnTo>
                  <a:lnTo>
                    <a:pt x="331" y="19"/>
                  </a:lnTo>
                  <a:lnTo>
                    <a:pt x="337" y="32"/>
                  </a:lnTo>
                  <a:lnTo>
                    <a:pt x="343" y="44"/>
                  </a:lnTo>
                  <a:lnTo>
                    <a:pt x="343" y="38"/>
                  </a:lnTo>
                  <a:lnTo>
                    <a:pt x="350" y="25"/>
                  </a:lnTo>
                  <a:lnTo>
                    <a:pt x="350" y="13"/>
                  </a:lnTo>
                  <a:lnTo>
                    <a:pt x="356" y="32"/>
                  </a:lnTo>
                  <a:lnTo>
                    <a:pt x="356" y="19"/>
                  </a:lnTo>
                  <a:lnTo>
                    <a:pt x="363" y="19"/>
                  </a:lnTo>
                  <a:lnTo>
                    <a:pt x="363" y="38"/>
                  </a:lnTo>
                  <a:lnTo>
                    <a:pt x="363" y="19"/>
                  </a:lnTo>
                  <a:lnTo>
                    <a:pt x="369" y="19"/>
                  </a:lnTo>
                  <a:lnTo>
                    <a:pt x="369" y="38"/>
                  </a:lnTo>
                  <a:lnTo>
                    <a:pt x="375" y="32"/>
                  </a:lnTo>
                  <a:lnTo>
                    <a:pt x="382" y="44"/>
                  </a:lnTo>
                  <a:lnTo>
                    <a:pt x="382" y="32"/>
                  </a:lnTo>
                  <a:lnTo>
                    <a:pt x="388" y="32"/>
                  </a:lnTo>
                  <a:lnTo>
                    <a:pt x="388" y="51"/>
                  </a:lnTo>
                  <a:lnTo>
                    <a:pt x="394" y="44"/>
                  </a:lnTo>
                  <a:lnTo>
                    <a:pt x="394" y="32"/>
                  </a:lnTo>
                  <a:lnTo>
                    <a:pt x="401" y="25"/>
                  </a:lnTo>
                  <a:lnTo>
                    <a:pt x="401" y="19"/>
                  </a:lnTo>
                  <a:lnTo>
                    <a:pt x="401" y="25"/>
                  </a:lnTo>
                  <a:lnTo>
                    <a:pt x="407" y="32"/>
                  </a:lnTo>
                  <a:lnTo>
                    <a:pt x="407" y="44"/>
                  </a:lnTo>
                  <a:lnTo>
                    <a:pt x="413" y="51"/>
                  </a:lnTo>
                  <a:lnTo>
                    <a:pt x="413" y="38"/>
                  </a:lnTo>
                  <a:lnTo>
                    <a:pt x="420" y="32"/>
                  </a:lnTo>
                  <a:lnTo>
                    <a:pt x="420" y="19"/>
                  </a:lnTo>
                  <a:lnTo>
                    <a:pt x="426" y="32"/>
                  </a:lnTo>
                  <a:lnTo>
                    <a:pt x="426" y="38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304" name="Freeform 193"/>
            <p:cNvSpPr>
              <a:spLocks noChangeAspect="1"/>
            </p:cNvSpPr>
            <p:nvPr/>
          </p:nvSpPr>
          <p:spPr bwMode="auto">
            <a:xfrm>
              <a:off x="4710" y="1630"/>
              <a:ext cx="433" cy="76"/>
            </a:xfrm>
            <a:custGeom>
              <a:avLst/>
              <a:gdLst>
                <a:gd name="T0" fmla="*/ 7 w 433"/>
                <a:gd name="T1" fmla="*/ 31 h 76"/>
                <a:gd name="T2" fmla="*/ 13 w 433"/>
                <a:gd name="T3" fmla="*/ 50 h 76"/>
                <a:gd name="T4" fmla="*/ 26 w 433"/>
                <a:gd name="T5" fmla="*/ 50 h 76"/>
                <a:gd name="T6" fmla="*/ 32 w 433"/>
                <a:gd name="T7" fmla="*/ 63 h 76"/>
                <a:gd name="T8" fmla="*/ 38 w 433"/>
                <a:gd name="T9" fmla="*/ 50 h 76"/>
                <a:gd name="T10" fmla="*/ 51 w 433"/>
                <a:gd name="T11" fmla="*/ 63 h 76"/>
                <a:gd name="T12" fmla="*/ 64 w 433"/>
                <a:gd name="T13" fmla="*/ 38 h 76"/>
                <a:gd name="T14" fmla="*/ 70 w 433"/>
                <a:gd name="T15" fmla="*/ 38 h 76"/>
                <a:gd name="T16" fmla="*/ 76 w 433"/>
                <a:gd name="T17" fmla="*/ 25 h 76"/>
                <a:gd name="T18" fmla="*/ 89 w 433"/>
                <a:gd name="T19" fmla="*/ 25 h 76"/>
                <a:gd name="T20" fmla="*/ 102 w 433"/>
                <a:gd name="T21" fmla="*/ 25 h 76"/>
                <a:gd name="T22" fmla="*/ 108 w 433"/>
                <a:gd name="T23" fmla="*/ 44 h 76"/>
                <a:gd name="T24" fmla="*/ 121 w 433"/>
                <a:gd name="T25" fmla="*/ 25 h 76"/>
                <a:gd name="T26" fmla="*/ 134 w 433"/>
                <a:gd name="T27" fmla="*/ 25 h 76"/>
                <a:gd name="T28" fmla="*/ 140 w 433"/>
                <a:gd name="T29" fmla="*/ 57 h 76"/>
                <a:gd name="T30" fmla="*/ 146 w 433"/>
                <a:gd name="T31" fmla="*/ 50 h 76"/>
                <a:gd name="T32" fmla="*/ 159 w 433"/>
                <a:gd name="T33" fmla="*/ 44 h 76"/>
                <a:gd name="T34" fmla="*/ 166 w 433"/>
                <a:gd name="T35" fmla="*/ 70 h 76"/>
                <a:gd name="T36" fmla="*/ 178 w 433"/>
                <a:gd name="T37" fmla="*/ 44 h 76"/>
                <a:gd name="T38" fmla="*/ 185 w 433"/>
                <a:gd name="T39" fmla="*/ 19 h 76"/>
                <a:gd name="T40" fmla="*/ 197 w 433"/>
                <a:gd name="T41" fmla="*/ 63 h 76"/>
                <a:gd name="T42" fmla="*/ 210 w 433"/>
                <a:gd name="T43" fmla="*/ 38 h 76"/>
                <a:gd name="T44" fmla="*/ 223 w 433"/>
                <a:gd name="T45" fmla="*/ 44 h 76"/>
                <a:gd name="T46" fmla="*/ 235 w 433"/>
                <a:gd name="T47" fmla="*/ 70 h 76"/>
                <a:gd name="T48" fmla="*/ 255 w 433"/>
                <a:gd name="T49" fmla="*/ 57 h 76"/>
                <a:gd name="T50" fmla="*/ 261 w 433"/>
                <a:gd name="T51" fmla="*/ 70 h 76"/>
                <a:gd name="T52" fmla="*/ 274 w 433"/>
                <a:gd name="T53" fmla="*/ 63 h 76"/>
                <a:gd name="T54" fmla="*/ 280 w 433"/>
                <a:gd name="T55" fmla="*/ 44 h 76"/>
                <a:gd name="T56" fmla="*/ 293 w 433"/>
                <a:gd name="T57" fmla="*/ 57 h 76"/>
                <a:gd name="T58" fmla="*/ 299 w 433"/>
                <a:gd name="T59" fmla="*/ 57 h 76"/>
                <a:gd name="T60" fmla="*/ 312 w 433"/>
                <a:gd name="T61" fmla="*/ 50 h 76"/>
                <a:gd name="T62" fmla="*/ 324 w 433"/>
                <a:gd name="T63" fmla="*/ 38 h 76"/>
                <a:gd name="T64" fmla="*/ 344 w 433"/>
                <a:gd name="T65" fmla="*/ 57 h 76"/>
                <a:gd name="T66" fmla="*/ 350 w 433"/>
                <a:gd name="T67" fmla="*/ 38 h 76"/>
                <a:gd name="T68" fmla="*/ 356 w 433"/>
                <a:gd name="T69" fmla="*/ 31 h 76"/>
                <a:gd name="T70" fmla="*/ 369 w 433"/>
                <a:gd name="T71" fmla="*/ 57 h 76"/>
                <a:gd name="T72" fmla="*/ 375 w 433"/>
                <a:gd name="T73" fmla="*/ 50 h 76"/>
                <a:gd name="T74" fmla="*/ 382 w 433"/>
                <a:gd name="T75" fmla="*/ 57 h 76"/>
                <a:gd name="T76" fmla="*/ 394 w 433"/>
                <a:gd name="T77" fmla="*/ 57 h 76"/>
                <a:gd name="T78" fmla="*/ 401 w 433"/>
                <a:gd name="T79" fmla="*/ 70 h 76"/>
                <a:gd name="T80" fmla="*/ 414 w 433"/>
                <a:gd name="T81" fmla="*/ 50 h 76"/>
                <a:gd name="T82" fmla="*/ 420 w 433"/>
                <a:gd name="T83" fmla="*/ 50 h 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33"/>
                <a:gd name="T127" fmla="*/ 0 h 76"/>
                <a:gd name="T128" fmla="*/ 433 w 433"/>
                <a:gd name="T129" fmla="*/ 76 h 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33" h="76">
                  <a:moveTo>
                    <a:pt x="0" y="44"/>
                  </a:moveTo>
                  <a:lnTo>
                    <a:pt x="7" y="38"/>
                  </a:lnTo>
                  <a:lnTo>
                    <a:pt x="7" y="31"/>
                  </a:lnTo>
                  <a:lnTo>
                    <a:pt x="7" y="38"/>
                  </a:lnTo>
                  <a:lnTo>
                    <a:pt x="13" y="44"/>
                  </a:lnTo>
                  <a:lnTo>
                    <a:pt x="13" y="50"/>
                  </a:lnTo>
                  <a:lnTo>
                    <a:pt x="19" y="63"/>
                  </a:lnTo>
                  <a:lnTo>
                    <a:pt x="19" y="57"/>
                  </a:lnTo>
                  <a:lnTo>
                    <a:pt x="26" y="50"/>
                  </a:lnTo>
                  <a:lnTo>
                    <a:pt x="26" y="31"/>
                  </a:lnTo>
                  <a:lnTo>
                    <a:pt x="26" y="63"/>
                  </a:lnTo>
                  <a:lnTo>
                    <a:pt x="32" y="63"/>
                  </a:lnTo>
                  <a:lnTo>
                    <a:pt x="32" y="50"/>
                  </a:lnTo>
                  <a:lnTo>
                    <a:pt x="38" y="38"/>
                  </a:lnTo>
                  <a:lnTo>
                    <a:pt x="38" y="50"/>
                  </a:lnTo>
                  <a:lnTo>
                    <a:pt x="45" y="38"/>
                  </a:lnTo>
                  <a:lnTo>
                    <a:pt x="51" y="70"/>
                  </a:lnTo>
                  <a:lnTo>
                    <a:pt x="51" y="63"/>
                  </a:lnTo>
                  <a:lnTo>
                    <a:pt x="57" y="50"/>
                  </a:lnTo>
                  <a:lnTo>
                    <a:pt x="57" y="44"/>
                  </a:lnTo>
                  <a:lnTo>
                    <a:pt x="64" y="38"/>
                  </a:lnTo>
                  <a:lnTo>
                    <a:pt x="64" y="44"/>
                  </a:lnTo>
                  <a:lnTo>
                    <a:pt x="70" y="50"/>
                  </a:lnTo>
                  <a:lnTo>
                    <a:pt x="70" y="38"/>
                  </a:lnTo>
                  <a:lnTo>
                    <a:pt x="76" y="38"/>
                  </a:lnTo>
                  <a:lnTo>
                    <a:pt x="76" y="50"/>
                  </a:lnTo>
                  <a:lnTo>
                    <a:pt x="76" y="25"/>
                  </a:lnTo>
                  <a:lnTo>
                    <a:pt x="89" y="38"/>
                  </a:lnTo>
                  <a:lnTo>
                    <a:pt x="83" y="38"/>
                  </a:lnTo>
                  <a:lnTo>
                    <a:pt x="89" y="25"/>
                  </a:lnTo>
                  <a:lnTo>
                    <a:pt x="96" y="31"/>
                  </a:lnTo>
                  <a:lnTo>
                    <a:pt x="96" y="44"/>
                  </a:lnTo>
                  <a:lnTo>
                    <a:pt x="102" y="25"/>
                  </a:lnTo>
                  <a:lnTo>
                    <a:pt x="102" y="44"/>
                  </a:lnTo>
                  <a:lnTo>
                    <a:pt x="115" y="44"/>
                  </a:lnTo>
                  <a:lnTo>
                    <a:pt x="108" y="44"/>
                  </a:lnTo>
                  <a:lnTo>
                    <a:pt x="115" y="31"/>
                  </a:lnTo>
                  <a:lnTo>
                    <a:pt x="121" y="38"/>
                  </a:lnTo>
                  <a:lnTo>
                    <a:pt x="121" y="25"/>
                  </a:lnTo>
                  <a:lnTo>
                    <a:pt x="127" y="0"/>
                  </a:lnTo>
                  <a:lnTo>
                    <a:pt x="127" y="12"/>
                  </a:lnTo>
                  <a:lnTo>
                    <a:pt x="134" y="25"/>
                  </a:lnTo>
                  <a:lnTo>
                    <a:pt x="134" y="44"/>
                  </a:lnTo>
                  <a:lnTo>
                    <a:pt x="140" y="63"/>
                  </a:lnTo>
                  <a:lnTo>
                    <a:pt x="140" y="57"/>
                  </a:lnTo>
                  <a:lnTo>
                    <a:pt x="146" y="50"/>
                  </a:lnTo>
                  <a:lnTo>
                    <a:pt x="146" y="44"/>
                  </a:lnTo>
                  <a:lnTo>
                    <a:pt x="146" y="50"/>
                  </a:lnTo>
                  <a:lnTo>
                    <a:pt x="153" y="38"/>
                  </a:lnTo>
                  <a:lnTo>
                    <a:pt x="153" y="25"/>
                  </a:lnTo>
                  <a:lnTo>
                    <a:pt x="159" y="44"/>
                  </a:lnTo>
                  <a:lnTo>
                    <a:pt x="159" y="38"/>
                  </a:lnTo>
                  <a:lnTo>
                    <a:pt x="159" y="44"/>
                  </a:lnTo>
                  <a:lnTo>
                    <a:pt x="166" y="70"/>
                  </a:lnTo>
                  <a:lnTo>
                    <a:pt x="172" y="76"/>
                  </a:lnTo>
                  <a:lnTo>
                    <a:pt x="172" y="70"/>
                  </a:lnTo>
                  <a:lnTo>
                    <a:pt x="178" y="44"/>
                  </a:lnTo>
                  <a:lnTo>
                    <a:pt x="178" y="25"/>
                  </a:lnTo>
                  <a:lnTo>
                    <a:pt x="185" y="0"/>
                  </a:lnTo>
                  <a:lnTo>
                    <a:pt x="185" y="19"/>
                  </a:lnTo>
                  <a:lnTo>
                    <a:pt x="191" y="31"/>
                  </a:lnTo>
                  <a:lnTo>
                    <a:pt x="197" y="44"/>
                  </a:lnTo>
                  <a:lnTo>
                    <a:pt x="197" y="63"/>
                  </a:lnTo>
                  <a:lnTo>
                    <a:pt x="204" y="57"/>
                  </a:lnTo>
                  <a:lnTo>
                    <a:pt x="210" y="50"/>
                  </a:lnTo>
                  <a:lnTo>
                    <a:pt x="210" y="38"/>
                  </a:lnTo>
                  <a:lnTo>
                    <a:pt x="216" y="44"/>
                  </a:lnTo>
                  <a:lnTo>
                    <a:pt x="229" y="44"/>
                  </a:lnTo>
                  <a:lnTo>
                    <a:pt x="223" y="44"/>
                  </a:lnTo>
                  <a:lnTo>
                    <a:pt x="229" y="50"/>
                  </a:lnTo>
                  <a:lnTo>
                    <a:pt x="235" y="63"/>
                  </a:lnTo>
                  <a:lnTo>
                    <a:pt x="235" y="70"/>
                  </a:lnTo>
                  <a:lnTo>
                    <a:pt x="242" y="57"/>
                  </a:lnTo>
                  <a:lnTo>
                    <a:pt x="248" y="50"/>
                  </a:lnTo>
                  <a:lnTo>
                    <a:pt x="255" y="57"/>
                  </a:lnTo>
                  <a:lnTo>
                    <a:pt x="255" y="63"/>
                  </a:lnTo>
                  <a:lnTo>
                    <a:pt x="261" y="44"/>
                  </a:lnTo>
                  <a:lnTo>
                    <a:pt x="261" y="70"/>
                  </a:lnTo>
                  <a:lnTo>
                    <a:pt x="267" y="63"/>
                  </a:lnTo>
                  <a:lnTo>
                    <a:pt x="267" y="70"/>
                  </a:lnTo>
                  <a:lnTo>
                    <a:pt x="274" y="63"/>
                  </a:lnTo>
                  <a:lnTo>
                    <a:pt x="280" y="50"/>
                  </a:lnTo>
                  <a:lnTo>
                    <a:pt x="280" y="57"/>
                  </a:lnTo>
                  <a:lnTo>
                    <a:pt x="280" y="44"/>
                  </a:lnTo>
                  <a:lnTo>
                    <a:pt x="286" y="31"/>
                  </a:lnTo>
                  <a:lnTo>
                    <a:pt x="286" y="44"/>
                  </a:lnTo>
                  <a:lnTo>
                    <a:pt x="293" y="57"/>
                  </a:lnTo>
                  <a:lnTo>
                    <a:pt x="293" y="63"/>
                  </a:lnTo>
                  <a:lnTo>
                    <a:pt x="299" y="70"/>
                  </a:lnTo>
                  <a:lnTo>
                    <a:pt x="299" y="57"/>
                  </a:lnTo>
                  <a:lnTo>
                    <a:pt x="305" y="63"/>
                  </a:lnTo>
                  <a:lnTo>
                    <a:pt x="305" y="57"/>
                  </a:lnTo>
                  <a:lnTo>
                    <a:pt x="312" y="50"/>
                  </a:lnTo>
                  <a:lnTo>
                    <a:pt x="312" y="57"/>
                  </a:lnTo>
                  <a:lnTo>
                    <a:pt x="318" y="50"/>
                  </a:lnTo>
                  <a:lnTo>
                    <a:pt x="324" y="38"/>
                  </a:lnTo>
                  <a:lnTo>
                    <a:pt x="331" y="25"/>
                  </a:lnTo>
                  <a:lnTo>
                    <a:pt x="331" y="38"/>
                  </a:lnTo>
                  <a:lnTo>
                    <a:pt x="344" y="57"/>
                  </a:lnTo>
                  <a:lnTo>
                    <a:pt x="337" y="57"/>
                  </a:lnTo>
                  <a:lnTo>
                    <a:pt x="344" y="44"/>
                  </a:lnTo>
                  <a:lnTo>
                    <a:pt x="350" y="38"/>
                  </a:lnTo>
                  <a:lnTo>
                    <a:pt x="350" y="50"/>
                  </a:lnTo>
                  <a:lnTo>
                    <a:pt x="350" y="38"/>
                  </a:lnTo>
                  <a:lnTo>
                    <a:pt x="356" y="31"/>
                  </a:lnTo>
                  <a:lnTo>
                    <a:pt x="356" y="44"/>
                  </a:lnTo>
                  <a:lnTo>
                    <a:pt x="363" y="38"/>
                  </a:lnTo>
                  <a:lnTo>
                    <a:pt x="369" y="57"/>
                  </a:lnTo>
                  <a:lnTo>
                    <a:pt x="369" y="63"/>
                  </a:lnTo>
                  <a:lnTo>
                    <a:pt x="375" y="57"/>
                  </a:lnTo>
                  <a:lnTo>
                    <a:pt x="375" y="50"/>
                  </a:lnTo>
                  <a:lnTo>
                    <a:pt x="382" y="63"/>
                  </a:lnTo>
                  <a:lnTo>
                    <a:pt x="382" y="70"/>
                  </a:lnTo>
                  <a:lnTo>
                    <a:pt x="382" y="57"/>
                  </a:lnTo>
                  <a:lnTo>
                    <a:pt x="388" y="19"/>
                  </a:lnTo>
                  <a:lnTo>
                    <a:pt x="388" y="25"/>
                  </a:lnTo>
                  <a:lnTo>
                    <a:pt x="394" y="57"/>
                  </a:lnTo>
                  <a:lnTo>
                    <a:pt x="394" y="50"/>
                  </a:lnTo>
                  <a:lnTo>
                    <a:pt x="401" y="57"/>
                  </a:lnTo>
                  <a:lnTo>
                    <a:pt x="401" y="70"/>
                  </a:lnTo>
                  <a:lnTo>
                    <a:pt x="407" y="63"/>
                  </a:lnTo>
                  <a:lnTo>
                    <a:pt x="407" y="57"/>
                  </a:lnTo>
                  <a:lnTo>
                    <a:pt x="414" y="50"/>
                  </a:lnTo>
                  <a:lnTo>
                    <a:pt x="414" y="38"/>
                  </a:lnTo>
                  <a:lnTo>
                    <a:pt x="420" y="44"/>
                  </a:lnTo>
                  <a:lnTo>
                    <a:pt x="420" y="50"/>
                  </a:lnTo>
                  <a:lnTo>
                    <a:pt x="426" y="38"/>
                  </a:lnTo>
                  <a:lnTo>
                    <a:pt x="433" y="31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305" name="Freeform 194"/>
            <p:cNvSpPr>
              <a:spLocks noChangeAspect="1"/>
            </p:cNvSpPr>
            <p:nvPr/>
          </p:nvSpPr>
          <p:spPr bwMode="auto">
            <a:xfrm>
              <a:off x="5143" y="1655"/>
              <a:ext cx="89" cy="57"/>
            </a:xfrm>
            <a:custGeom>
              <a:avLst/>
              <a:gdLst>
                <a:gd name="T0" fmla="*/ 0 w 89"/>
                <a:gd name="T1" fmla="*/ 6 h 57"/>
                <a:gd name="T2" fmla="*/ 0 w 89"/>
                <a:gd name="T3" fmla="*/ 25 h 57"/>
                <a:gd name="T4" fmla="*/ 6 w 89"/>
                <a:gd name="T5" fmla="*/ 19 h 57"/>
                <a:gd name="T6" fmla="*/ 6 w 89"/>
                <a:gd name="T7" fmla="*/ 0 h 57"/>
                <a:gd name="T8" fmla="*/ 12 w 89"/>
                <a:gd name="T9" fmla="*/ 0 h 57"/>
                <a:gd name="T10" fmla="*/ 12 w 89"/>
                <a:gd name="T11" fmla="*/ 38 h 57"/>
                <a:gd name="T12" fmla="*/ 19 w 89"/>
                <a:gd name="T13" fmla="*/ 25 h 57"/>
                <a:gd name="T14" fmla="*/ 19 w 89"/>
                <a:gd name="T15" fmla="*/ 6 h 57"/>
                <a:gd name="T16" fmla="*/ 25 w 89"/>
                <a:gd name="T17" fmla="*/ 19 h 57"/>
                <a:gd name="T18" fmla="*/ 31 w 89"/>
                <a:gd name="T19" fmla="*/ 6 h 57"/>
                <a:gd name="T20" fmla="*/ 31 w 89"/>
                <a:gd name="T21" fmla="*/ 32 h 57"/>
                <a:gd name="T22" fmla="*/ 38 w 89"/>
                <a:gd name="T23" fmla="*/ 13 h 57"/>
                <a:gd name="T24" fmla="*/ 44 w 89"/>
                <a:gd name="T25" fmla="*/ 19 h 57"/>
                <a:gd name="T26" fmla="*/ 44 w 89"/>
                <a:gd name="T27" fmla="*/ 25 h 57"/>
                <a:gd name="T28" fmla="*/ 50 w 89"/>
                <a:gd name="T29" fmla="*/ 13 h 57"/>
                <a:gd name="T30" fmla="*/ 50 w 89"/>
                <a:gd name="T31" fmla="*/ 25 h 57"/>
                <a:gd name="T32" fmla="*/ 57 w 89"/>
                <a:gd name="T33" fmla="*/ 13 h 57"/>
                <a:gd name="T34" fmla="*/ 57 w 89"/>
                <a:gd name="T35" fmla="*/ 32 h 57"/>
                <a:gd name="T36" fmla="*/ 63 w 89"/>
                <a:gd name="T37" fmla="*/ 38 h 57"/>
                <a:gd name="T38" fmla="*/ 63 w 89"/>
                <a:gd name="T39" fmla="*/ 32 h 57"/>
                <a:gd name="T40" fmla="*/ 70 w 89"/>
                <a:gd name="T41" fmla="*/ 57 h 57"/>
                <a:gd name="T42" fmla="*/ 70 w 89"/>
                <a:gd name="T43" fmla="*/ 38 h 57"/>
                <a:gd name="T44" fmla="*/ 76 w 89"/>
                <a:gd name="T45" fmla="*/ 32 h 57"/>
                <a:gd name="T46" fmla="*/ 76 w 89"/>
                <a:gd name="T47" fmla="*/ 13 h 57"/>
                <a:gd name="T48" fmla="*/ 82 w 89"/>
                <a:gd name="T49" fmla="*/ 25 h 57"/>
                <a:gd name="T50" fmla="*/ 89 w 89"/>
                <a:gd name="T51" fmla="*/ 19 h 5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9"/>
                <a:gd name="T79" fmla="*/ 0 h 57"/>
                <a:gd name="T80" fmla="*/ 89 w 89"/>
                <a:gd name="T81" fmla="*/ 57 h 5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9" h="57">
                  <a:moveTo>
                    <a:pt x="0" y="6"/>
                  </a:moveTo>
                  <a:lnTo>
                    <a:pt x="0" y="25"/>
                  </a:lnTo>
                  <a:lnTo>
                    <a:pt x="6" y="19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38"/>
                  </a:lnTo>
                  <a:lnTo>
                    <a:pt x="19" y="25"/>
                  </a:lnTo>
                  <a:lnTo>
                    <a:pt x="19" y="6"/>
                  </a:lnTo>
                  <a:lnTo>
                    <a:pt x="25" y="19"/>
                  </a:lnTo>
                  <a:lnTo>
                    <a:pt x="31" y="6"/>
                  </a:lnTo>
                  <a:lnTo>
                    <a:pt x="31" y="32"/>
                  </a:lnTo>
                  <a:lnTo>
                    <a:pt x="38" y="13"/>
                  </a:lnTo>
                  <a:lnTo>
                    <a:pt x="44" y="19"/>
                  </a:lnTo>
                  <a:lnTo>
                    <a:pt x="44" y="25"/>
                  </a:lnTo>
                  <a:lnTo>
                    <a:pt x="50" y="13"/>
                  </a:lnTo>
                  <a:lnTo>
                    <a:pt x="50" y="25"/>
                  </a:lnTo>
                  <a:lnTo>
                    <a:pt x="57" y="13"/>
                  </a:lnTo>
                  <a:lnTo>
                    <a:pt x="57" y="32"/>
                  </a:lnTo>
                  <a:lnTo>
                    <a:pt x="63" y="38"/>
                  </a:lnTo>
                  <a:lnTo>
                    <a:pt x="63" y="32"/>
                  </a:lnTo>
                  <a:lnTo>
                    <a:pt x="70" y="57"/>
                  </a:lnTo>
                  <a:lnTo>
                    <a:pt x="70" y="38"/>
                  </a:lnTo>
                  <a:lnTo>
                    <a:pt x="76" y="32"/>
                  </a:lnTo>
                  <a:lnTo>
                    <a:pt x="76" y="13"/>
                  </a:lnTo>
                  <a:lnTo>
                    <a:pt x="82" y="25"/>
                  </a:lnTo>
                  <a:lnTo>
                    <a:pt x="89" y="19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306" name="Freeform 195"/>
            <p:cNvSpPr>
              <a:spLocks noChangeAspect="1"/>
            </p:cNvSpPr>
            <p:nvPr/>
          </p:nvSpPr>
          <p:spPr bwMode="auto">
            <a:xfrm>
              <a:off x="2554" y="1534"/>
              <a:ext cx="407" cy="77"/>
            </a:xfrm>
            <a:custGeom>
              <a:avLst/>
              <a:gdLst>
                <a:gd name="T0" fmla="*/ 0 w 407"/>
                <a:gd name="T1" fmla="*/ 51 h 77"/>
                <a:gd name="T2" fmla="*/ 13 w 407"/>
                <a:gd name="T3" fmla="*/ 32 h 77"/>
                <a:gd name="T4" fmla="*/ 19 w 407"/>
                <a:gd name="T5" fmla="*/ 45 h 77"/>
                <a:gd name="T6" fmla="*/ 26 w 407"/>
                <a:gd name="T7" fmla="*/ 51 h 77"/>
                <a:gd name="T8" fmla="*/ 32 w 407"/>
                <a:gd name="T9" fmla="*/ 51 h 77"/>
                <a:gd name="T10" fmla="*/ 51 w 407"/>
                <a:gd name="T11" fmla="*/ 51 h 77"/>
                <a:gd name="T12" fmla="*/ 64 w 407"/>
                <a:gd name="T13" fmla="*/ 32 h 77"/>
                <a:gd name="T14" fmla="*/ 70 w 407"/>
                <a:gd name="T15" fmla="*/ 45 h 77"/>
                <a:gd name="T16" fmla="*/ 77 w 407"/>
                <a:gd name="T17" fmla="*/ 32 h 77"/>
                <a:gd name="T18" fmla="*/ 83 w 407"/>
                <a:gd name="T19" fmla="*/ 58 h 77"/>
                <a:gd name="T20" fmla="*/ 96 w 407"/>
                <a:gd name="T21" fmla="*/ 58 h 77"/>
                <a:gd name="T22" fmla="*/ 115 w 407"/>
                <a:gd name="T23" fmla="*/ 58 h 77"/>
                <a:gd name="T24" fmla="*/ 121 w 407"/>
                <a:gd name="T25" fmla="*/ 38 h 77"/>
                <a:gd name="T26" fmla="*/ 127 w 407"/>
                <a:gd name="T27" fmla="*/ 70 h 77"/>
                <a:gd name="T28" fmla="*/ 134 w 407"/>
                <a:gd name="T29" fmla="*/ 70 h 77"/>
                <a:gd name="T30" fmla="*/ 146 w 407"/>
                <a:gd name="T31" fmla="*/ 70 h 77"/>
                <a:gd name="T32" fmla="*/ 153 w 407"/>
                <a:gd name="T33" fmla="*/ 51 h 77"/>
                <a:gd name="T34" fmla="*/ 166 w 407"/>
                <a:gd name="T35" fmla="*/ 58 h 77"/>
                <a:gd name="T36" fmla="*/ 178 w 407"/>
                <a:gd name="T37" fmla="*/ 45 h 77"/>
                <a:gd name="T38" fmla="*/ 185 w 407"/>
                <a:gd name="T39" fmla="*/ 58 h 77"/>
                <a:gd name="T40" fmla="*/ 204 w 407"/>
                <a:gd name="T41" fmla="*/ 58 h 77"/>
                <a:gd name="T42" fmla="*/ 210 w 407"/>
                <a:gd name="T43" fmla="*/ 45 h 77"/>
                <a:gd name="T44" fmla="*/ 216 w 407"/>
                <a:gd name="T45" fmla="*/ 58 h 77"/>
                <a:gd name="T46" fmla="*/ 223 w 407"/>
                <a:gd name="T47" fmla="*/ 45 h 77"/>
                <a:gd name="T48" fmla="*/ 235 w 407"/>
                <a:gd name="T49" fmla="*/ 45 h 77"/>
                <a:gd name="T50" fmla="*/ 242 w 407"/>
                <a:gd name="T51" fmla="*/ 58 h 77"/>
                <a:gd name="T52" fmla="*/ 255 w 407"/>
                <a:gd name="T53" fmla="*/ 38 h 77"/>
                <a:gd name="T54" fmla="*/ 267 w 407"/>
                <a:gd name="T55" fmla="*/ 70 h 77"/>
                <a:gd name="T56" fmla="*/ 274 w 407"/>
                <a:gd name="T57" fmla="*/ 38 h 77"/>
                <a:gd name="T58" fmla="*/ 280 w 407"/>
                <a:gd name="T59" fmla="*/ 38 h 77"/>
                <a:gd name="T60" fmla="*/ 286 w 407"/>
                <a:gd name="T61" fmla="*/ 64 h 77"/>
                <a:gd name="T62" fmla="*/ 299 w 407"/>
                <a:gd name="T63" fmla="*/ 51 h 77"/>
                <a:gd name="T64" fmla="*/ 305 w 407"/>
                <a:gd name="T65" fmla="*/ 45 h 77"/>
                <a:gd name="T66" fmla="*/ 318 w 407"/>
                <a:gd name="T67" fmla="*/ 58 h 77"/>
                <a:gd name="T68" fmla="*/ 331 w 407"/>
                <a:gd name="T69" fmla="*/ 26 h 77"/>
                <a:gd name="T70" fmla="*/ 337 w 407"/>
                <a:gd name="T71" fmla="*/ 51 h 77"/>
                <a:gd name="T72" fmla="*/ 350 w 407"/>
                <a:gd name="T73" fmla="*/ 32 h 77"/>
                <a:gd name="T74" fmla="*/ 356 w 407"/>
                <a:gd name="T75" fmla="*/ 26 h 77"/>
                <a:gd name="T76" fmla="*/ 369 w 407"/>
                <a:gd name="T77" fmla="*/ 45 h 77"/>
                <a:gd name="T78" fmla="*/ 382 w 407"/>
                <a:gd name="T79" fmla="*/ 51 h 77"/>
                <a:gd name="T80" fmla="*/ 394 w 407"/>
                <a:gd name="T81" fmla="*/ 0 h 77"/>
                <a:gd name="T82" fmla="*/ 401 w 407"/>
                <a:gd name="T83" fmla="*/ 26 h 7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07"/>
                <a:gd name="T127" fmla="*/ 0 h 77"/>
                <a:gd name="T128" fmla="*/ 407 w 407"/>
                <a:gd name="T129" fmla="*/ 77 h 7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07" h="77">
                  <a:moveTo>
                    <a:pt x="0" y="45"/>
                  </a:moveTo>
                  <a:lnTo>
                    <a:pt x="0" y="64"/>
                  </a:lnTo>
                  <a:lnTo>
                    <a:pt x="0" y="51"/>
                  </a:lnTo>
                  <a:lnTo>
                    <a:pt x="7" y="51"/>
                  </a:lnTo>
                  <a:lnTo>
                    <a:pt x="7" y="38"/>
                  </a:lnTo>
                  <a:lnTo>
                    <a:pt x="13" y="32"/>
                  </a:lnTo>
                  <a:lnTo>
                    <a:pt x="13" y="19"/>
                  </a:lnTo>
                  <a:lnTo>
                    <a:pt x="13" y="32"/>
                  </a:lnTo>
                  <a:lnTo>
                    <a:pt x="19" y="45"/>
                  </a:lnTo>
                  <a:lnTo>
                    <a:pt x="19" y="51"/>
                  </a:lnTo>
                  <a:lnTo>
                    <a:pt x="26" y="58"/>
                  </a:lnTo>
                  <a:lnTo>
                    <a:pt x="26" y="51"/>
                  </a:lnTo>
                  <a:lnTo>
                    <a:pt x="32" y="45"/>
                  </a:lnTo>
                  <a:lnTo>
                    <a:pt x="32" y="32"/>
                  </a:lnTo>
                  <a:lnTo>
                    <a:pt x="32" y="51"/>
                  </a:lnTo>
                  <a:lnTo>
                    <a:pt x="38" y="45"/>
                  </a:lnTo>
                  <a:lnTo>
                    <a:pt x="38" y="38"/>
                  </a:lnTo>
                  <a:lnTo>
                    <a:pt x="51" y="51"/>
                  </a:lnTo>
                  <a:lnTo>
                    <a:pt x="51" y="58"/>
                  </a:lnTo>
                  <a:lnTo>
                    <a:pt x="57" y="45"/>
                  </a:lnTo>
                  <a:lnTo>
                    <a:pt x="64" y="32"/>
                  </a:lnTo>
                  <a:lnTo>
                    <a:pt x="64" y="45"/>
                  </a:lnTo>
                  <a:lnTo>
                    <a:pt x="64" y="38"/>
                  </a:lnTo>
                  <a:lnTo>
                    <a:pt x="70" y="45"/>
                  </a:lnTo>
                  <a:lnTo>
                    <a:pt x="70" y="38"/>
                  </a:lnTo>
                  <a:lnTo>
                    <a:pt x="77" y="45"/>
                  </a:lnTo>
                  <a:lnTo>
                    <a:pt x="77" y="32"/>
                  </a:lnTo>
                  <a:lnTo>
                    <a:pt x="83" y="45"/>
                  </a:lnTo>
                  <a:lnTo>
                    <a:pt x="83" y="38"/>
                  </a:lnTo>
                  <a:lnTo>
                    <a:pt x="83" y="58"/>
                  </a:lnTo>
                  <a:lnTo>
                    <a:pt x="89" y="64"/>
                  </a:lnTo>
                  <a:lnTo>
                    <a:pt x="96" y="70"/>
                  </a:lnTo>
                  <a:lnTo>
                    <a:pt x="96" y="58"/>
                  </a:lnTo>
                  <a:lnTo>
                    <a:pt x="102" y="64"/>
                  </a:lnTo>
                  <a:lnTo>
                    <a:pt x="102" y="70"/>
                  </a:lnTo>
                  <a:lnTo>
                    <a:pt x="115" y="58"/>
                  </a:lnTo>
                  <a:lnTo>
                    <a:pt x="108" y="58"/>
                  </a:lnTo>
                  <a:lnTo>
                    <a:pt x="115" y="64"/>
                  </a:lnTo>
                  <a:lnTo>
                    <a:pt x="121" y="38"/>
                  </a:lnTo>
                  <a:lnTo>
                    <a:pt x="121" y="45"/>
                  </a:lnTo>
                  <a:lnTo>
                    <a:pt x="127" y="58"/>
                  </a:lnTo>
                  <a:lnTo>
                    <a:pt x="127" y="70"/>
                  </a:lnTo>
                  <a:lnTo>
                    <a:pt x="134" y="64"/>
                  </a:lnTo>
                  <a:lnTo>
                    <a:pt x="134" y="77"/>
                  </a:lnTo>
                  <a:lnTo>
                    <a:pt x="134" y="70"/>
                  </a:lnTo>
                  <a:lnTo>
                    <a:pt x="146" y="70"/>
                  </a:lnTo>
                  <a:lnTo>
                    <a:pt x="140" y="70"/>
                  </a:lnTo>
                  <a:lnTo>
                    <a:pt x="146" y="70"/>
                  </a:lnTo>
                  <a:lnTo>
                    <a:pt x="153" y="45"/>
                  </a:lnTo>
                  <a:lnTo>
                    <a:pt x="153" y="38"/>
                  </a:lnTo>
                  <a:lnTo>
                    <a:pt x="153" y="51"/>
                  </a:lnTo>
                  <a:lnTo>
                    <a:pt x="159" y="45"/>
                  </a:lnTo>
                  <a:lnTo>
                    <a:pt x="166" y="51"/>
                  </a:lnTo>
                  <a:lnTo>
                    <a:pt x="166" y="58"/>
                  </a:lnTo>
                  <a:lnTo>
                    <a:pt x="166" y="51"/>
                  </a:lnTo>
                  <a:lnTo>
                    <a:pt x="172" y="51"/>
                  </a:lnTo>
                  <a:lnTo>
                    <a:pt x="178" y="45"/>
                  </a:lnTo>
                  <a:lnTo>
                    <a:pt x="178" y="51"/>
                  </a:lnTo>
                  <a:lnTo>
                    <a:pt x="185" y="45"/>
                  </a:lnTo>
                  <a:lnTo>
                    <a:pt x="185" y="58"/>
                  </a:lnTo>
                  <a:lnTo>
                    <a:pt x="191" y="64"/>
                  </a:lnTo>
                  <a:lnTo>
                    <a:pt x="191" y="58"/>
                  </a:lnTo>
                  <a:lnTo>
                    <a:pt x="204" y="58"/>
                  </a:lnTo>
                  <a:lnTo>
                    <a:pt x="197" y="58"/>
                  </a:lnTo>
                  <a:lnTo>
                    <a:pt x="204" y="51"/>
                  </a:lnTo>
                  <a:lnTo>
                    <a:pt x="210" y="45"/>
                  </a:lnTo>
                  <a:lnTo>
                    <a:pt x="210" y="51"/>
                  </a:lnTo>
                  <a:lnTo>
                    <a:pt x="216" y="64"/>
                  </a:lnTo>
                  <a:lnTo>
                    <a:pt x="216" y="58"/>
                  </a:lnTo>
                  <a:lnTo>
                    <a:pt x="216" y="70"/>
                  </a:lnTo>
                  <a:lnTo>
                    <a:pt x="223" y="70"/>
                  </a:lnTo>
                  <a:lnTo>
                    <a:pt x="223" y="45"/>
                  </a:lnTo>
                  <a:lnTo>
                    <a:pt x="229" y="51"/>
                  </a:lnTo>
                  <a:lnTo>
                    <a:pt x="229" y="38"/>
                  </a:lnTo>
                  <a:lnTo>
                    <a:pt x="235" y="45"/>
                  </a:lnTo>
                  <a:lnTo>
                    <a:pt x="235" y="64"/>
                  </a:lnTo>
                  <a:lnTo>
                    <a:pt x="242" y="70"/>
                  </a:lnTo>
                  <a:lnTo>
                    <a:pt x="242" y="58"/>
                  </a:lnTo>
                  <a:lnTo>
                    <a:pt x="248" y="51"/>
                  </a:lnTo>
                  <a:lnTo>
                    <a:pt x="255" y="45"/>
                  </a:lnTo>
                  <a:lnTo>
                    <a:pt x="255" y="38"/>
                  </a:lnTo>
                  <a:lnTo>
                    <a:pt x="261" y="45"/>
                  </a:lnTo>
                  <a:lnTo>
                    <a:pt x="261" y="51"/>
                  </a:lnTo>
                  <a:lnTo>
                    <a:pt x="267" y="70"/>
                  </a:lnTo>
                  <a:lnTo>
                    <a:pt x="267" y="58"/>
                  </a:lnTo>
                  <a:lnTo>
                    <a:pt x="267" y="64"/>
                  </a:lnTo>
                  <a:lnTo>
                    <a:pt x="274" y="38"/>
                  </a:lnTo>
                  <a:lnTo>
                    <a:pt x="274" y="58"/>
                  </a:lnTo>
                  <a:lnTo>
                    <a:pt x="280" y="58"/>
                  </a:lnTo>
                  <a:lnTo>
                    <a:pt x="280" y="38"/>
                  </a:lnTo>
                  <a:lnTo>
                    <a:pt x="286" y="51"/>
                  </a:lnTo>
                  <a:lnTo>
                    <a:pt x="286" y="45"/>
                  </a:lnTo>
                  <a:lnTo>
                    <a:pt x="286" y="64"/>
                  </a:lnTo>
                  <a:lnTo>
                    <a:pt x="293" y="64"/>
                  </a:lnTo>
                  <a:lnTo>
                    <a:pt x="293" y="51"/>
                  </a:lnTo>
                  <a:lnTo>
                    <a:pt x="299" y="51"/>
                  </a:lnTo>
                  <a:lnTo>
                    <a:pt x="305" y="38"/>
                  </a:lnTo>
                  <a:lnTo>
                    <a:pt x="305" y="32"/>
                  </a:lnTo>
                  <a:lnTo>
                    <a:pt x="305" y="45"/>
                  </a:lnTo>
                  <a:lnTo>
                    <a:pt x="312" y="51"/>
                  </a:lnTo>
                  <a:lnTo>
                    <a:pt x="318" y="38"/>
                  </a:lnTo>
                  <a:lnTo>
                    <a:pt x="318" y="58"/>
                  </a:lnTo>
                  <a:lnTo>
                    <a:pt x="325" y="64"/>
                  </a:lnTo>
                  <a:lnTo>
                    <a:pt x="325" y="32"/>
                  </a:lnTo>
                  <a:lnTo>
                    <a:pt x="331" y="26"/>
                  </a:lnTo>
                  <a:lnTo>
                    <a:pt x="331" y="32"/>
                  </a:lnTo>
                  <a:lnTo>
                    <a:pt x="337" y="45"/>
                  </a:lnTo>
                  <a:lnTo>
                    <a:pt x="337" y="51"/>
                  </a:lnTo>
                  <a:lnTo>
                    <a:pt x="344" y="38"/>
                  </a:lnTo>
                  <a:lnTo>
                    <a:pt x="344" y="26"/>
                  </a:lnTo>
                  <a:lnTo>
                    <a:pt x="350" y="32"/>
                  </a:lnTo>
                  <a:lnTo>
                    <a:pt x="350" y="26"/>
                  </a:lnTo>
                  <a:lnTo>
                    <a:pt x="356" y="19"/>
                  </a:lnTo>
                  <a:lnTo>
                    <a:pt x="356" y="26"/>
                  </a:lnTo>
                  <a:lnTo>
                    <a:pt x="356" y="19"/>
                  </a:lnTo>
                  <a:lnTo>
                    <a:pt x="363" y="19"/>
                  </a:lnTo>
                  <a:lnTo>
                    <a:pt x="369" y="45"/>
                  </a:lnTo>
                  <a:lnTo>
                    <a:pt x="369" y="26"/>
                  </a:lnTo>
                  <a:lnTo>
                    <a:pt x="375" y="45"/>
                  </a:lnTo>
                  <a:lnTo>
                    <a:pt x="382" y="51"/>
                  </a:lnTo>
                  <a:lnTo>
                    <a:pt x="388" y="45"/>
                  </a:lnTo>
                  <a:lnTo>
                    <a:pt x="388" y="13"/>
                  </a:lnTo>
                  <a:lnTo>
                    <a:pt x="394" y="0"/>
                  </a:lnTo>
                  <a:lnTo>
                    <a:pt x="394" y="13"/>
                  </a:lnTo>
                  <a:lnTo>
                    <a:pt x="401" y="32"/>
                  </a:lnTo>
                  <a:lnTo>
                    <a:pt x="401" y="26"/>
                  </a:lnTo>
                  <a:lnTo>
                    <a:pt x="407" y="38"/>
                  </a:lnTo>
                  <a:lnTo>
                    <a:pt x="407" y="32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307" name="Freeform 196"/>
            <p:cNvSpPr>
              <a:spLocks noChangeAspect="1"/>
            </p:cNvSpPr>
            <p:nvPr/>
          </p:nvSpPr>
          <p:spPr bwMode="auto">
            <a:xfrm>
              <a:off x="2961" y="1547"/>
              <a:ext cx="458" cy="57"/>
            </a:xfrm>
            <a:custGeom>
              <a:avLst/>
              <a:gdLst>
                <a:gd name="T0" fmla="*/ 7 w 458"/>
                <a:gd name="T1" fmla="*/ 32 h 57"/>
                <a:gd name="T2" fmla="*/ 19 w 458"/>
                <a:gd name="T3" fmla="*/ 38 h 57"/>
                <a:gd name="T4" fmla="*/ 26 w 458"/>
                <a:gd name="T5" fmla="*/ 51 h 57"/>
                <a:gd name="T6" fmla="*/ 32 w 458"/>
                <a:gd name="T7" fmla="*/ 25 h 57"/>
                <a:gd name="T8" fmla="*/ 51 w 458"/>
                <a:gd name="T9" fmla="*/ 13 h 57"/>
                <a:gd name="T10" fmla="*/ 70 w 458"/>
                <a:gd name="T11" fmla="*/ 19 h 57"/>
                <a:gd name="T12" fmla="*/ 70 w 458"/>
                <a:gd name="T13" fmla="*/ 25 h 57"/>
                <a:gd name="T14" fmla="*/ 83 w 458"/>
                <a:gd name="T15" fmla="*/ 0 h 57"/>
                <a:gd name="T16" fmla="*/ 96 w 458"/>
                <a:gd name="T17" fmla="*/ 19 h 57"/>
                <a:gd name="T18" fmla="*/ 102 w 458"/>
                <a:gd name="T19" fmla="*/ 13 h 57"/>
                <a:gd name="T20" fmla="*/ 121 w 458"/>
                <a:gd name="T21" fmla="*/ 32 h 57"/>
                <a:gd name="T22" fmla="*/ 127 w 458"/>
                <a:gd name="T23" fmla="*/ 38 h 57"/>
                <a:gd name="T24" fmla="*/ 134 w 458"/>
                <a:gd name="T25" fmla="*/ 38 h 57"/>
                <a:gd name="T26" fmla="*/ 146 w 458"/>
                <a:gd name="T27" fmla="*/ 38 h 57"/>
                <a:gd name="T28" fmla="*/ 153 w 458"/>
                <a:gd name="T29" fmla="*/ 13 h 57"/>
                <a:gd name="T30" fmla="*/ 166 w 458"/>
                <a:gd name="T31" fmla="*/ 25 h 57"/>
                <a:gd name="T32" fmla="*/ 172 w 458"/>
                <a:gd name="T33" fmla="*/ 32 h 57"/>
                <a:gd name="T34" fmla="*/ 185 w 458"/>
                <a:gd name="T35" fmla="*/ 51 h 57"/>
                <a:gd name="T36" fmla="*/ 191 w 458"/>
                <a:gd name="T37" fmla="*/ 38 h 57"/>
                <a:gd name="T38" fmla="*/ 204 w 458"/>
                <a:gd name="T39" fmla="*/ 25 h 57"/>
                <a:gd name="T40" fmla="*/ 210 w 458"/>
                <a:gd name="T41" fmla="*/ 13 h 57"/>
                <a:gd name="T42" fmla="*/ 223 w 458"/>
                <a:gd name="T43" fmla="*/ 19 h 57"/>
                <a:gd name="T44" fmla="*/ 236 w 458"/>
                <a:gd name="T45" fmla="*/ 25 h 57"/>
                <a:gd name="T46" fmla="*/ 248 w 458"/>
                <a:gd name="T47" fmla="*/ 19 h 57"/>
                <a:gd name="T48" fmla="*/ 261 w 458"/>
                <a:gd name="T49" fmla="*/ 57 h 57"/>
                <a:gd name="T50" fmla="*/ 274 w 458"/>
                <a:gd name="T51" fmla="*/ 19 h 57"/>
                <a:gd name="T52" fmla="*/ 286 w 458"/>
                <a:gd name="T53" fmla="*/ 45 h 57"/>
                <a:gd name="T54" fmla="*/ 293 w 458"/>
                <a:gd name="T55" fmla="*/ 25 h 57"/>
                <a:gd name="T56" fmla="*/ 299 w 458"/>
                <a:gd name="T57" fmla="*/ 25 h 57"/>
                <a:gd name="T58" fmla="*/ 312 w 458"/>
                <a:gd name="T59" fmla="*/ 25 h 57"/>
                <a:gd name="T60" fmla="*/ 331 w 458"/>
                <a:gd name="T61" fmla="*/ 38 h 57"/>
                <a:gd name="T62" fmla="*/ 337 w 458"/>
                <a:gd name="T63" fmla="*/ 32 h 57"/>
                <a:gd name="T64" fmla="*/ 363 w 458"/>
                <a:gd name="T65" fmla="*/ 38 h 57"/>
                <a:gd name="T66" fmla="*/ 369 w 458"/>
                <a:gd name="T67" fmla="*/ 32 h 57"/>
                <a:gd name="T68" fmla="*/ 375 w 458"/>
                <a:gd name="T69" fmla="*/ 38 h 57"/>
                <a:gd name="T70" fmla="*/ 382 w 458"/>
                <a:gd name="T71" fmla="*/ 19 h 57"/>
                <a:gd name="T72" fmla="*/ 395 w 458"/>
                <a:gd name="T73" fmla="*/ 32 h 57"/>
                <a:gd name="T74" fmla="*/ 401 w 458"/>
                <a:gd name="T75" fmla="*/ 38 h 57"/>
                <a:gd name="T76" fmla="*/ 414 w 458"/>
                <a:gd name="T77" fmla="*/ 25 h 57"/>
                <a:gd name="T78" fmla="*/ 426 w 458"/>
                <a:gd name="T79" fmla="*/ 38 h 57"/>
                <a:gd name="T80" fmla="*/ 433 w 458"/>
                <a:gd name="T81" fmla="*/ 19 h 57"/>
                <a:gd name="T82" fmla="*/ 452 w 458"/>
                <a:gd name="T83" fmla="*/ 25 h 5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8"/>
                <a:gd name="T127" fmla="*/ 0 h 57"/>
                <a:gd name="T128" fmla="*/ 458 w 458"/>
                <a:gd name="T129" fmla="*/ 57 h 5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8" h="57">
                  <a:moveTo>
                    <a:pt x="0" y="19"/>
                  </a:moveTo>
                  <a:lnTo>
                    <a:pt x="0" y="25"/>
                  </a:lnTo>
                  <a:lnTo>
                    <a:pt x="7" y="32"/>
                  </a:lnTo>
                  <a:lnTo>
                    <a:pt x="13" y="38"/>
                  </a:lnTo>
                  <a:lnTo>
                    <a:pt x="13" y="45"/>
                  </a:lnTo>
                  <a:lnTo>
                    <a:pt x="19" y="38"/>
                  </a:lnTo>
                  <a:lnTo>
                    <a:pt x="19" y="32"/>
                  </a:lnTo>
                  <a:lnTo>
                    <a:pt x="19" y="45"/>
                  </a:lnTo>
                  <a:lnTo>
                    <a:pt x="26" y="51"/>
                  </a:lnTo>
                  <a:lnTo>
                    <a:pt x="26" y="38"/>
                  </a:lnTo>
                  <a:lnTo>
                    <a:pt x="32" y="19"/>
                  </a:lnTo>
                  <a:lnTo>
                    <a:pt x="32" y="25"/>
                  </a:lnTo>
                  <a:lnTo>
                    <a:pt x="38" y="19"/>
                  </a:lnTo>
                  <a:lnTo>
                    <a:pt x="51" y="32"/>
                  </a:lnTo>
                  <a:lnTo>
                    <a:pt x="51" y="13"/>
                  </a:lnTo>
                  <a:lnTo>
                    <a:pt x="57" y="19"/>
                  </a:lnTo>
                  <a:lnTo>
                    <a:pt x="57" y="6"/>
                  </a:lnTo>
                  <a:lnTo>
                    <a:pt x="70" y="19"/>
                  </a:lnTo>
                  <a:lnTo>
                    <a:pt x="70" y="32"/>
                  </a:lnTo>
                  <a:lnTo>
                    <a:pt x="64" y="19"/>
                  </a:lnTo>
                  <a:lnTo>
                    <a:pt x="70" y="25"/>
                  </a:lnTo>
                  <a:lnTo>
                    <a:pt x="77" y="19"/>
                  </a:lnTo>
                  <a:lnTo>
                    <a:pt x="77" y="6"/>
                  </a:lnTo>
                  <a:lnTo>
                    <a:pt x="83" y="0"/>
                  </a:lnTo>
                  <a:lnTo>
                    <a:pt x="89" y="25"/>
                  </a:lnTo>
                  <a:lnTo>
                    <a:pt x="89" y="32"/>
                  </a:lnTo>
                  <a:lnTo>
                    <a:pt x="96" y="19"/>
                  </a:lnTo>
                  <a:lnTo>
                    <a:pt x="96" y="25"/>
                  </a:lnTo>
                  <a:lnTo>
                    <a:pt x="102" y="38"/>
                  </a:lnTo>
                  <a:lnTo>
                    <a:pt x="102" y="13"/>
                  </a:lnTo>
                  <a:lnTo>
                    <a:pt x="108" y="6"/>
                  </a:lnTo>
                  <a:lnTo>
                    <a:pt x="108" y="13"/>
                  </a:lnTo>
                  <a:lnTo>
                    <a:pt x="121" y="32"/>
                  </a:lnTo>
                  <a:lnTo>
                    <a:pt x="121" y="38"/>
                  </a:lnTo>
                  <a:lnTo>
                    <a:pt x="121" y="32"/>
                  </a:lnTo>
                  <a:lnTo>
                    <a:pt x="127" y="38"/>
                  </a:lnTo>
                  <a:lnTo>
                    <a:pt x="127" y="25"/>
                  </a:lnTo>
                  <a:lnTo>
                    <a:pt x="134" y="32"/>
                  </a:lnTo>
                  <a:lnTo>
                    <a:pt x="134" y="38"/>
                  </a:lnTo>
                  <a:lnTo>
                    <a:pt x="140" y="32"/>
                  </a:lnTo>
                  <a:lnTo>
                    <a:pt x="140" y="45"/>
                  </a:lnTo>
                  <a:lnTo>
                    <a:pt x="146" y="38"/>
                  </a:lnTo>
                  <a:lnTo>
                    <a:pt x="146" y="32"/>
                  </a:lnTo>
                  <a:lnTo>
                    <a:pt x="153" y="25"/>
                  </a:lnTo>
                  <a:lnTo>
                    <a:pt x="153" y="13"/>
                  </a:lnTo>
                  <a:lnTo>
                    <a:pt x="159" y="6"/>
                  </a:lnTo>
                  <a:lnTo>
                    <a:pt x="159" y="32"/>
                  </a:lnTo>
                  <a:lnTo>
                    <a:pt x="166" y="25"/>
                  </a:lnTo>
                  <a:lnTo>
                    <a:pt x="172" y="25"/>
                  </a:lnTo>
                  <a:lnTo>
                    <a:pt x="172" y="45"/>
                  </a:lnTo>
                  <a:lnTo>
                    <a:pt x="172" y="32"/>
                  </a:lnTo>
                  <a:lnTo>
                    <a:pt x="178" y="38"/>
                  </a:lnTo>
                  <a:lnTo>
                    <a:pt x="185" y="32"/>
                  </a:lnTo>
                  <a:lnTo>
                    <a:pt x="185" y="51"/>
                  </a:lnTo>
                  <a:lnTo>
                    <a:pt x="185" y="38"/>
                  </a:lnTo>
                  <a:lnTo>
                    <a:pt x="191" y="13"/>
                  </a:lnTo>
                  <a:lnTo>
                    <a:pt x="191" y="38"/>
                  </a:lnTo>
                  <a:lnTo>
                    <a:pt x="197" y="45"/>
                  </a:lnTo>
                  <a:lnTo>
                    <a:pt x="197" y="25"/>
                  </a:lnTo>
                  <a:lnTo>
                    <a:pt x="204" y="25"/>
                  </a:lnTo>
                  <a:lnTo>
                    <a:pt x="204" y="13"/>
                  </a:lnTo>
                  <a:lnTo>
                    <a:pt x="204" y="25"/>
                  </a:lnTo>
                  <a:lnTo>
                    <a:pt x="210" y="13"/>
                  </a:lnTo>
                  <a:lnTo>
                    <a:pt x="210" y="45"/>
                  </a:lnTo>
                  <a:lnTo>
                    <a:pt x="223" y="32"/>
                  </a:lnTo>
                  <a:lnTo>
                    <a:pt x="223" y="19"/>
                  </a:lnTo>
                  <a:lnTo>
                    <a:pt x="229" y="32"/>
                  </a:lnTo>
                  <a:lnTo>
                    <a:pt x="229" y="19"/>
                  </a:lnTo>
                  <a:lnTo>
                    <a:pt x="236" y="25"/>
                  </a:lnTo>
                  <a:lnTo>
                    <a:pt x="236" y="45"/>
                  </a:lnTo>
                  <a:lnTo>
                    <a:pt x="242" y="25"/>
                  </a:lnTo>
                  <a:lnTo>
                    <a:pt x="248" y="19"/>
                  </a:lnTo>
                  <a:lnTo>
                    <a:pt x="255" y="32"/>
                  </a:lnTo>
                  <a:lnTo>
                    <a:pt x="261" y="32"/>
                  </a:lnTo>
                  <a:lnTo>
                    <a:pt x="261" y="57"/>
                  </a:lnTo>
                  <a:lnTo>
                    <a:pt x="267" y="45"/>
                  </a:lnTo>
                  <a:lnTo>
                    <a:pt x="267" y="38"/>
                  </a:lnTo>
                  <a:lnTo>
                    <a:pt x="274" y="19"/>
                  </a:lnTo>
                  <a:lnTo>
                    <a:pt x="274" y="32"/>
                  </a:lnTo>
                  <a:lnTo>
                    <a:pt x="280" y="38"/>
                  </a:lnTo>
                  <a:lnTo>
                    <a:pt x="286" y="45"/>
                  </a:lnTo>
                  <a:lnTo>
                    <a:pt x="286" y="51"/>
                  </a:lnTo>
                  <a:lnTo>
                    <a:pt x="286" y="19"/>
                  </a:lnTo>
                  <a:lnTo>
                    <a:pt x="293" y="25"/>
                  </a:lnTo>
                  <a:lnTo>
                    <a:pt x="293" y="19"/>
                  </a:lnTo>
                  <a:lnTo>
                    <a:pt x="299" y="13"/>
                  </a:lnTo>
                  <a:lnTo>
                    <a:pt x="299" y="25"/>
                  </a:lnTo>
                  <a:lnTo>
                    <a:pt x="305" y="32"/>
                  </a:lnTo>
                  <a:lnTo>
                    <a:pt x="305" y="19"/>
                  </a:lnTo>
                  <a:lnTo>
                    <a:pt x="312" y="25"/>
                  </a:lnTo>
                  <a:lnTo>
                    <a:pt x="318" y="32"/>
                  </a:lnTo>
                  <a:lnTo>
                    <a:pt x="325" y="25"/>
                  </a:lnTo>
                  <a:lnTo>
                    <a:pt x="331" y="38"/>
                  </a:lnTo>
                  <a:lnTo>
                    <a:pt x="331" y="32"/>
                  </a:lnTo>
                  <a:lnTo>
                    <a:pt x="337" y="25"/>
                  </a:lnTo>
                  <a:lnTo>
                    <a:pt x="337" y="32"/>
                  </a:lnTo>
                  <a:lnTo>
                    <a:pt x="344" y="25"/>
                  </a:lnTo>
                  <a:lnTo>
                    <a:pt x="350" y="19"/>
                  </a:lnTo>
                  <a:lnTo>
                    <a:pt x="363" y="38"/>
                  </a:lnTo>
                  <a:lnTo>
                    <a:pt x="356" y="38"/>
                  </a:lnTo>
                  <a:lnTo>
                    <a:pt x="363" y="38"/>
                  </a:lnTo>
                  <a:lnTo>
                    <a:pt x="369" y="32"/>
                  </a:lnTo>
                  <a:lnTo>
                    <a:pt x="369" y="19"/>
                  </a:lnTo>
                  <a:lnTo>
                    <a:pt x="375" y="32"/>
                  </a:lnTo>
                  <a:lnTo>
                    <a:pt x="375" y="38"/>
                  </a:lnTo>
                  <a:lnTo>
                    <a:pt x="375" y="19"/>
                  </a:lnTo>
                  <a:lnTo>
                    <a:pt x="382" y="25"/>
                  </a:lnTo>
                  <a:lnTo>
                    <a:pt x="382" y="19"/>
                  </a:lnTo>
                  <a:lnTo>
                    <a:pt x="388" y="25"/>
                  </a:lnTo>
                  <a:lnTo>
                    <a:pt x="388" y="19"/>
                  </a:lnTo>
                  <a:lnTo>
                    <a:pt x="395" y="32"/>
                  </a:lnTo>
                  <a:lnTo>
                    <a:pt x="395" y="51"/>
                  </a:lnTo>
                  <a:lnTo>
                    <a:pt x="395" y="45"/>
                  </a:lnTo>
                  <a:lnTo>
                    <a:pt x="401" y="38"/>
                  </a:lnTo>
                  <a:lnTo>
                    <a:pt x="407" y="19"/>
                  </a:lnTo>
                  <a:lnTo>
                    <a:pt x="407" y="38"/>
                  </a:lnTo>
                  <a:lnTo>
                    <a:pt x="414" y="25"/>
                  </a:lnTo>
                  <a:lnTo>
                    <a:pt x="420" y="19"/>
                  </a:lnTo>
                  <a:lnTo>
                    <a:pt x="420" y="45"/>
                  </a:lnTo>
                  <a:lnTo>
                    <a:pt x="426" y="38"/>
                  </a:lnTo>
                  <a:lnTo>
                    <a:pt x="426" y="13"/>
                  </a:lnTo>
                  <a:lnTo>
                    <a:pt x="426" y="25"/>
                  </a:lnTo>
                  <a:lnTo>
                    <a:pt x="433" y="19"/>
                  </a:lnTo>
                  <a:lnTo>
                    <a:pt x="439" y="13"/>
                  </a:lnTo>
                  <a:lnTo>
                    <a:pt x="439" y="19"/>
                  </a:lnTo>
                  <a:lnTo>
                    <a:pt x="452" y="25"/>
                  </a:lnTo>
                  <a:lnTo>
                    <a:pt x="452" y="13"/>
                  </a:lnTo>
                  <a:lnTo>
                    <a:pt x="458" y="25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308" name="Freeform 197"/>
            <p:cNvSpPr>
              <a:spLocks noChangeAspect="1"/>
            </p:cNvSpPr>
            <p:nvPr/>
          </p:nvSpPr>
          <p:spPr bwMode="auto">
            <a:xfrm>
              <a:off x="3419" y="1534"/>
              <a:ext cx="445" cy="77"/>
            </a:xfrm>
            <a:custGeom>
              <a:avLst/>
              <a:gdLst>
                <a:gd name="T0" fmla="*/ 6 w 445"/>
                <a:gd name="T1" fmla="*/ 38 h 77"/>
                <a:gd name="T2" fmla="*/ 19 w 445"/>
                <a:gd name="T3" fmla="*/ 45 h 77"/>
                <a:gd name="T4" fmla="*/ 26 w 445"/>
                <a:gd name="T5" fmla="*/ 32 h 77"/>
                <a:gd name="T6" fmla="*/ 38 w 445"/>
                <a:gd name="T7" fmla="*/ 38 h 77"/>
                <a:gd name="T8" fmla="*/ 51 w 445"/>
                <a:gd name="T9" fmla="*/ 38 h 77"/>
                <a:gd name="T10" fmla="*/ 57 w 445"/>
                <a:gd name="T11" fmla="*/ 32 h 77"/>
                <a:gd name="T12" fmla="*/ 70 w 445"/>
                <a:gd name="T13" fmla="*/ 32 h 77"/>
                <a:gd name="T14" fmla="*/ 83 w 445"/>
                <a:gd name="T15" fmla="*/ 32 h 77"/>
                <a:gd name="T16" fmla="*/ 89 w 445"/>
                <a:gd name="T17" fmla="*/ 32 h 77"/>
                <a:gd name="T18" fmla="*/ 102 w 445"/>
                <a:gd name="T19" fmla="*/ 58 h 77"/>
                <a:gd name="T20" fmla="*/ 121 w 445"/>
                <a:gd name="T21" fmla="*/ 64 h 77"/>
                <a:gd name="T22" fmla="*/ 127 w 445"/>
                <a:gd name="T23" fmla="*/ 51 h 77"/>
                <a:gd name="T24" fmla="*/ 134 w 445"/>
                <a:gd name="T25" fmla="*/ 51 h 77"/>
                <a:gd name="T26" fmla="*/ 146 w 445"/>
                <a:gd name="T27" fmla="*/ 77 h 77"/>
                <a:gd name="T28" fmla="*/ 153 w 445"/>
                <a:gd name="T29" fmla="*/ 64 h 77"/>
                <a:gd name="T30" fmla="*/ 165 w 445"/>
                <a:gd name="T31" fmla="*/ 19 h 77"/>
                <a:gd name="T32" fmla="*/ 172 w 445"/>
                <a:gd name="T33" fmla="*/ 38 h 77"/>
                <a:gd name="T34" fmla="*/ 178 w 445"/>
                <a:gd name="T35" fmla="*/ 58 h 77"/>
                <a:gd name="T36" fmla="*/ 197 w 445"/>
                <a:gd name="T37" fmla="*/ 58 h 77"/>
                <a:gd name="T38" fmla="*/ 204 w 445"/>
                <a:gd name="T39" fmla="*/ 58 h 77"/>
                <a:gd name="T40" fmla="*/ 210 w 445"/>
                <a:gd name="T41" fmla="*/ 45 h 77"/>
                <a:gd name="T42" fmla="*/ 223 w 445"/>
                <a:gd name="T43" fmla="*/ 38 h 77"/>
                <a:gd name="T44" fmla="*/ 235 w 445"/>
                <a:gd name="T45" fmla="*/ 58 h 77"/>
                <a:gd name="T46" fmla="*/ 248 w 445"/>
                <a:gd name="T47" fmla="*/ 51 h 77"/>
                <a:gd name="T48" fmla="*/ 255 w 445"/>
                <a:gd name="T49" fmla="*/ 51 h 77"/>
                <a:gd name="T50" fmla="*/ 267 w 445"/>
                <a:gd name="T51" fmla="*/ 58 h 77"/>
                <a:gd name="T52" fmla="*/ 274 w 445"/>
                <a:gd name="T53" fmla="*/ 58 h 77"/>
                <a:gd name="T54" fmla="*/ 286 w 445"/>
                <a:gd name="T55" fmla="*/ 38 h 77"/>
                <a:gd name="T56" fmla="*/ 293 w 445"/>
                <a:gd name="T57" fmla="*/ 51 h 77"/>
                <a:gd name="T58" fmla="*/ 299 w 445"/>
                <a:gd name="T59" fmla="*/ 32 h 77"/>
                <a:gd name="T60" fmla="*/ 318 w 445"/>
                <a:gd name="T61" fmla="*/ 58 h 77"/>
                <a:gd name="T62" fmla="*/ 324 w 445"/>
                <a:gd name="T63" fmla="*/ 26 h 77"/>
                <a:gd name="T64" fmla="*/ 344 w 445"/>
                <a:gd name="T65" fmla="*/ 45 h 77"/>
                <a:gd name="T66" fmla="*/ 350 w 445"/>
                <a:gd name="T67" fmla="*/ 45 h 77"/>
                <a:gd name="T68" fmla="*/ 363 w 445"/>
                <a:gd name="T69" fmla="*/ 19 h 77"/>
                <a:gd name="T70" fmla="*/ 369 w 445"/>
                <a:gd name="T71" fmla="*/ 19 h 77"/>
                <a:gd name="T72" fmla="*/ 382 w 445"/>
                <a:gd name="T73" fmla="*/ 13 h 77"/>
                <a:gd name="T74" fmla="*/ 388 w 445"/>
                <a:gd name="T75" fmla="*/ 58 h 77"/>
                <a:gd name="T76" fmla="*/ 401 w 445"/>
                <a:gd name="T77" fmla="*/ 26 h 77"/>
                <a:gd name="T78" fmla="*/ 414 w 445"/>
                <a:gd name="T79" fmla="*/ 26 h 77"/>
                <a:gd name="T80" fmla="*/ 426 w 445"/>
                <a:gd name="T81" fmla="*/ 0 h 77"/>
                <a:gd name="T82" fmla="*/ 439 w 445"/>
                <a:gd name="T83" fmla="*/ 45 h 7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5"/>
                <a:gd name="T127" fmla="*/ 0 h 77"/>
                <a:gd name="T128" fmla="*/ 445 w 445"/>
                <a:gd name="T129" fmla="*/ 77 h 7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5" h="77">
                  <a:moveTo>
                    <a:pt x="0" y="38"/>
                  </a:moveTo>
                  <a:lnTo>
                    <a:pt x="0" y="19"/>
                  </a:lnTo>
                  <a:lnTo>
                    <a:pt x="6" y="38"/>
                  </a:lnTo>
                  <a:lnTo>
                    <a:pt x="6" y="32"/>
                  </a:lnTo>
                  <a:lnTo>
                    <a:pt x="13" y="38"/>
                  </a:lnTo>
                  <a:lnTo>
                    <a:pt x="19" y="45"/>
                  </a:lnTo>
                  <a:lnTo>
                    <a:pt x="19" y="32"/>
                  </a:lnTo>
                  <a:lnTo>
                    <a:pt x="19" y="38"/>
                  </a:lnTo>
                  <a:lnTo>
                    <a:pt x="26" y="32"/>
                  </a:lnTo>
                  <a:lnTo>
                    <a:pt x="32" y="19"/>
                  </a:lnTo>
                  <a:lnTo>
                    <a:pt x="38" y="19"/>
                  </a:lnTo>
                  <a:lnTo>
                    <a:pt x="38" y="38"/>
                  </a:lnTo>
                  <a:lnTo>
                    <a:pt x="45" y="19"/>
                  </a:lnTo>
                  <a:lnTo>
                    <a:pt x="45" y="32"/>
                  </a:lnTo>
                  <a:lnTo>
                    <a:pt x="51" y="38"/>
                  </a:lnTo>
                  <a:lnTo>
                    <a:pt x="51" y="19"/>
                  </a:lnTo>
                  <a:lnTo>
                    <a:pt x="51" y="26"/>
                  </a:lnTo>
                  <a:lnTo>
                    <a:pt x="57" y="32"/>
                  </a:lnTo>
                  <a:lnTo>
                    <a:pt x="64" y="19"/>
                  </a:lnTo>
                  <a:lnTo>
                    <a:pt x="70" y="26"/>
                  </a:lnTo>
                  <a:lnTo>
                    <a:pt x="70" y="32"/>
                  </a:lnTo>
                  <a:lnTo>
                    <a:pt x="76" y="19"/>
                  </a:lnTo>
                  <a:lnTo>
                    <a:pt x="76" y="26"/>
                  </a:lnTo>
                  <a:lnTo>
                    <a:pt x="83" y="32"/>
                  </a:lnTo>
                  <a:lnTo>
                    <a:pt x="83" y="13"/>
                  </a:lnTo>
                  <a:lnTo>
                    <a:pt x="89" y="26"/>
                  </a:lnTo>
                  <a:lnTo>
                    <a:pt x="89" y="32"/>
                  </a:lnTo>
                  <a:lnTo>
                    <a:pt x="96" y="38"/>
                  </a:lnTo>
                  <a:lnTo>
                    <a:pt x="108" y="58"/>
                  </a:lnTo>
                  <a:lnTo>
                    <a:pt x="102" y="58"/>
                  </a:lnTo>
                  <a:lnTo>
                    <a:pt x="108" y="58"/>
                  </a:lnTo>
                  <a:lnTo>
                    <a:pt x="115" y="51"/>
                  </a:lnTo>
                  <a:lnTo>
                    <a:pt x="121" y="64"/>
                  </a:lnTo>
                  <a:lnTo>
                    <a:pt x="121" y="58"/>
                  </a:lnTo>
                  <a:lnTo>
                    <a:pt x="121" y="70"/>
                  </a:lnTo>
                  <a:lnTo>
                    <a:pt x="127" y="51"/>
                  </a:lnTo>
                  <a:lnTo>
                    <a:pt x="127" y="32"/>
                  </a:lnTo>
                  <a:lnTo>
                    <a:pt x="134" y="38"/>
                  </a:lnTo>
                  <a:lnTo>
                    <a:pt x="134" y="51"/>
                  </a:lnTo>
                  <a:lnTo>
                    <a:pt x="140" y="51"/>
                  </a:lnTo>
                  <a:lnTo>
                    <a:pt x="140" y="70"/>
                  </a:lnTo>
                  <a:lnTo>
                    <a:pt x="146" y="77"/>
                  </a:lnTo>
                  <a:lnTo>
                    <a:pt x="153" y="70"/>
                  </a:lnTo>
                  <a:lnTo>
                    <a:pt x="153" y="58"/>
                  </a:lnTo>
                  <a:lnTo>
                    <a:pt x="153" y="64"/>
                  </a:lnTo>
                  <a:lnTo>
                    <a:pt x="159" y="45"/>
                  </a:lnTo>
                  <a:lnTo>
                    <a:pt x="159" y="26"/>
                  </a:lnTo>
                  <a:lnTo>
                    <a:pt x="165" y="19"/>
                  </a:lnTo>
                  <a:lnTo>
                    <a:pt x="165" y="13"/>
                  </a:lnTo>
                  <a:lnTo>
                    <a:pt x="172" y="45"/>
                  </a:lnTo>
                  <a:lnTo>
                    <a:pt x="172" y="38"/>
                  </a:lnTo>
                  <a:lnTo>
                    <a:pt x="172" y="51"/>
                  </a:lnTo>
                  <a:lnTo>
                    <a:pt x="178" y="45"/>
                  </a:lnTo>
                  <a:lnTo>
                    <a:pt x="178" y="58"/>
                  </a:lnTo>
                  <a:lnTo>
                    <a:pt x="185" y="58"/>
                  </a:lnTo>
                  <a:lnTo>
                    <a:pt x="191" y="51"/>
                  </a:lnTo>
                  <a:lnTo>
                    <a:pt x="197" y="58"/>
                  </a:lnTo>
                  <a:lnTo>
                    <a:pt x="197" y="64"/>
                  </a:lnTo>
                  <a:lnTo>
                    <a:pt x="204" y="51"/>
                  </a:lnTo>
                  <a:lnTo>
                    <a:pt x="204" y="58"/>
                  </a:lnTo>
                  <a:lnTo>
                    <a:pt x="204" y="51"/>
                  </a:lnTo>
                  <a:lnTo>
                    <a:pt x="210" y="32"/>
                  </a:lnTo>
                  <a:lnTo>
                    <a:pt x="210" y="45"/>
                  </a:lnTo>
                  <a:lnTo>
                    <a:pt x="216" y="38"/>
                  </a:lnTo>
                  <a:lnTo>
                    <a:pt x="223" y="26"/>
                  </a:lnTo>
                  <a:lnTo>
                    <a:pt x="223" y="38"/>
                  </a:lnTo>
                  <a:lnTo>
                    <a:pt x="229" y="51"/>
                  </a:lnTo>
                  <a:lnTo>
                    <a:pt x="229" y="45"/>
                  </a:lnTo>
                  <a:lnTo>
                    <a:pt x="235" y="58"/>
                  </a:lnTo>
                  <a:lnTo>
                    <a:pt x="242" y="58"/>
                  </a:lnTo>
                  <a:lnTo>
                    <a:pt x="242" y="45"/>
                  </a:lnTo>
                  <a:lnTo>
                    <a:pt x="248" y="51"/>
                  </a:lnTo>
                  <a:lnTo>
                    <a:pt x="248" y="64"/>
                  </a:lnTo>
                  <a:lnTo>
                    <a:pt x="255" y="58"/>
                  </a:lnTo>
                  <a:lnTo>
                    <a:pt x="255" y="51"/>
                  </a:lnTo>
                  <a:lnTo>
                    <a:pt x="255" y="58"/>
                  </a:lnTo>
                  <a:lnTo>
                    <a:pt x="261" y="64"/>
                  </a:lnTo>
                  <a:lnTo>
                    <a:pt x="267" y="58"/>
                  </a:lnTo>
                  <a:lnTo>
                    <a:pt x="274" y="45"/>
                  </a:lnTo>
                  <a:lnTo>
                    <a:pt x="274" y="64"/>
                  </a:lnTo>
                  <a:lnTo>
                    <a:pt x="274" y="58"/>
                  </a:lnTo>
                  <a:lnTo>
                    <a:pt x="280" y="26"/>
                  </a:lnTo>
                  <a:lnTo>
                    <a:pt x="280" y="32"/>
                  </a:lnTo>
                  <a:lnTo>
                    <a:pt x="286" y="38"/>
                  </a:lnTo>
                  <a:lnTo>
                    <a:pt x="286" y="51"/>
                  </a:lnTo>
                  <a:lnTo>
                    <a:pt x="293" y="26"/>
                  </a:lnTo>
                  <a:lnTo>
                    <a:pt x="293" y="51"/>
                  </a:lnTo>
                  <a:lnTo>
                    <a:pt x="293" y="45"/>
                  </a:lnTo>
                  <a:lnTo>
                    <a:pt x="299" y="45"/>
                  </a:lnTo>
                  <a:lnTo>
                    <a:pt x="299" y="32"/>
                  </a:lnTo>
                  <a:lnTo>
                    <a:pt x="305" y="38"/>
                  </a:lnTo>
                  <a:lnTo>
                    <a:pt x="312" y="32"/>
                  </a:lnTo>
                  <a:lnTo>
                    <a:pt x="318" y="58"/>
                  </a:lnTo>
                  <a:lnTo>
                    <a:pt x="318" y="51"/>
                  </a:lnTo>
                  <a:lnTo>
                    <a:pt x="324" y="38"/>
                  </a:lnTo>
                  <a:lnTo>
                    <a:pt x="324" y="26"/>
                  </a:lnTo>
                  <a:lnTo>
                    <a:pt x="331" y="19"/>
                  </a:lnTo>
                  <a:lnTo>
                    <a:pt x="337" y="19"/>
                  </a:lnTo>
                  <a:lnTo>
                    <a:pt x="344" y="45"/>
                  </a:lnTo>
                  <a:lnTo>
                    <a:pt x="344" y="38"/>
                  </a:lnTo>
                  <a:lnTo>
                    <a:pt x="344" y="45"/>
                  </a:lnTo>
                  <a:lnTo>
                    <a:pt x="350" y="45"/>
                  </a:lnTo>
                  <a:lnTo>
                    <a:pt x="350" y="32"/>
                  </a:lnTo>
                  <a:lnTo>
                    <a:pt x="356" y="26"/>
                  </a:lnTo>
                  <a:lnTo>
                    <a:pt x="363" y="19"/>
                  </a:lnTo>
                  <a:lnTo>
                    <a:pt x="363" y="13"/>
                  </a:lnTo>
                  <a:lnTo>
                    <a:pt x="369" y="26"/>
                  </a:lnTo>
                  <a:lnTo>
                    <a:pt x="369" y="19"/>
                  </a:lnTo>
                  <a:lnTo>
                    <a:pt x="375" y="13"/>
                  </a:lnTo>
                  <a:lnTo>
                    <a:pt x="375" y="26"/>
                  </a:lnTo>
                  <a:lnTo>
                    <a:pt x="382" y="13"/>
                  </a:lnTo>
                  <a:lnTo>
                    <a:pt x="382" y="7"/>
                  </a:lnTo>
                  <a:lnTo>
                    <a:pt x="388" y="45"/>
                  </a:lnTo>
                  <a:lnTo>
                    <a:pt x="388" y="58"/>
                  </a:lnTo>
                  <a:lnTo>
                    <a:pt x="394" y="45"/>
                  </a:lnTo>
                  <a:lnTo>
                    <a:pt x="394" y="32"/>
                  </a:lnTo>
                  <a:lnTo>
                    <a:pt x="401" y="26"/>
                  </a:lnTo>
                  <a:lnTo>
                    <a:pt x="407" y="38"/>
                  </a:lnTo>
                  <a:lnTo>
                    <a:pt x="407" y="32"/>
                  </a:lnTo>
                  <a:lnTo>
                    <a:pt x="414" y="26"/>
                  </a:lnTo>
                  <a:lnTo>
                    <a:pt x="414" y="7"/>
                  </a:lnTo>
                  <a:lnTo>
                    <a:pt x="426" y="26"/>
                  </a:lnTo>
                  <a:lnTo>
                    <a:pt x="426" y="0"/>
                  </a:lnTo>
                  <a:lnTo>
                    <a:pt x="433" y="32"/>
                  </a:lnTo>
                  <a:lnTo>
                    <a:pt x="433" y="38"/>
                  </a:lnTo>
                  <a:lnTo>
                    <a:pt x="439" y="45"/>
                  </a:lnTo>
                  <a:lnTo>
                    <a:pt x="439" y="38"/>
                  </a:lnTo>
                  <a:lnTo>
                    <a:pt x="445" y="45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309" name="Freeform 198"/>
            <p:cNvSpPr>
              <a:spLocks noChangeAspect="1"/>
            </p:cNvSpPr>
            <p:nvPr/>
          </p:nvSpPr>
          <p:spPr bwMode="auto">
            <a:xfrm>
              <a:off x="3864" y="1547"/>
              <a:ext cx="445" cy="70"/>
            </a:xfrm>
            <a:custGeom>
              <a:avLst/>
              <a:gdLst>
                <a:gd name="T0" fmla="*/ 0 w 445"/>
                <a:gd name="T1" fmla="*/ 32 h 70"/>
                <a:gd name="T2" fmla="*/ 13 w 445"/>
                <a:gd name="T3" fmla="*/ 13 h 70"/>
                <a:gd name="T4" fmla="*/ 26 w 445"/>
                <a:gd name="T5" fmla="*/ 19 h 70"/>
                <a:gd name="T6" fmla="*/ 32 w 445"/>
                <a:gd name="T7" fmla="*/ 19 h 70"/>
                <a:gd name="T8" fmla="*/ 45 w 445"/>
                <a:gd name="T9" fmla="*/ 25 h 70"/>
                <a:gd name="T10" fmla="*/ 58 w 445"/>
                <a:gd name="T11" fmla="*/ 0 h 70"/>
                <a:gd name="T12" fmla="*/ 70 w 445"/>
                <a:gd name="T13" fmla="*/ 45 h 70"/>
                <a:gd name="T14" fmla="*/ 83 w 445"/>
                <a:gd name="T15" fmla="*/ 25 h 70"/>
                <a:gd name="T16" fmla="*/ 89 w 445"/>
                <a:gd name="T17" fmla="*/ 38 h 70"/>
                <a:gd name="T18" fmla="*/ 102 w 445"/>
                <a:gd name="T19" fmla="*/ 19 h 70"/>
                <a:gd name="T20" fmla="*/ 115 w 445"/>
                <a:gd name="T21" fmla="*/ 38 h 70"/>
                <a:gd name="T22" fmla="*/ 127 w 445"/>
                <a:gd name="T23" fmla="*/ 51 h 70"/>
                <a:gd name="T24" fmla="*/ 134 w 445"/>
                <a:gd name="T25" fmla="*/ 45 h 70"/>
                <a:gd name="T26" fmla="*/ 147 w 445"/>
                <a:gd name="T27" fmla="*/ 38 h 70"/>
                <a:gd name="T28" fmla="*/ 153 w 445"/>
                <a:gd name="T29" fmla="*/ 64 h 70"/>
                <a:gd name="T30" fmla="*/ 172 w 445"/>
                <a:gd name="T31" fmla="*/ 57 h 70"/>
                <a:gd name="T32" fmla="*/ 185 w 445"/>
                <a:gd name="T33" fmla="*/ 32 h 70"/>
                <a:gd name="T34" fmla="*/ 191 w 445"/>
                <a:gd name="T35" fmla="*/ 32 h 70"/>
                <a:gd name="T36" fmla="*/ 197 w 445"/>
                <a:gd name="T37" fmla="*/ 51 h 70"/>
                <a:gd name="T38" fmla="*/ 210 w 445"/>
                <a:gd name="T39" fmla="*/ 45 h 70"/>
                <a:gd name="T40" fmla="*/ 223 w 445"/>
                <a:gd name="T41" fmla="*/ 38 h 70"/>
                <a:gd name="T42" fmla="*/ 236 w 445"/>
                <a:gd name="T43" fmla="*/ 38 h 70"/>
                <a:gd name="T44" fmla="*/ 242 w 445"/>
                <a:gd name="T45" fmla="*/ 38 h 70"/>
                <a:gd name="T46" fmla="*/ 255 w 445"/>
                <a:gd name="T47" fmla="*/ 38 h 70"/>
                <a:gd name="T48" fmla="*/ 267 w 445"/>
                <a:gd name="T49" fmla="*/ 32 h 70"/>
                <a:gd name="T50" fmla="*/ 280 w 445"/>
                <a:gd name="T51" fmla="*/ 38 h 70"/>
                <a:gd name="T52" fmla="*/ 286 w 445"/>
                <a:gd name="T53" fmla="*/ 19 h 70"/>
                <a:gd name="T54" fmla="*/ 299 w 445"/>
                <a:gd name="T55" fmla="*/ 32 h 70"/>
                <a:gd name="T56" fmla="*/ 306 w 445"/>
                <a:gd name="T57" fmla="*/ 51 h 70"/>
                <a:gd name="T58" fmla="*/ 318 w 445"/>
                <a:gd name="T59" fmla="*/ 19 h 70"/>
                <a:gd name="T60" fmla="*/ 331 w 445"/>
                <a:gd name="T61" fmla="*/ 6 h 70"/>
                <a:gd name="T62" fmla="*/ 337 w 445"/>
                <a:gd name="T63" fmla="*/ 45 h 70"/>
                <a:gd name="T64" fmla="*/ 350 w 445"/>
                <a:gd name="T65" fmla="*/ 19 h 70"/>
                <a:gd name="T66" fmla="*/ 356 w 445"/>
                <a:gd name="T67" fmla="*/ 6 h 70"/>
                <a:gd name="T68" fmla="*/ 369 w 445"/>
                <a:gd name="T69" fmla="*/ 6 h 70"/>
                <a:gd name="T70" fmla="*/ 376 w 445"/>
                <a:gd name="T71" fmla="*/ 32 h 70"/>
                <a:gd name="T72" fmla="*/ 388 w 445"/>
                <a:gd name="T73" fmla="*/ 38 h 70"/>
                <a:gd name="T74" fmla="*/ 401 w 445"/>
                <a:gd name="T75" fmla="*/ 32 h 70"/>
                <a:gd name="T76" fmla="*/ 420 w 445"/>
                <a:gd name="T77" fmla="*/ 19 h 70"/>
                <a:gd name="T78" fmla="*/ 426 w 445"/>
                <a:gd name="T79" fmla="*/ 6 h 70"/>
                <a:gd name="T80" fmla="*/ 433 w 445"/>
                <a:gd name="T81" fmla="*/ 38 h 70"/>
                <a:gd name="T82" fmla="*/ 445 w 445"/>
                <a:gd name="T83" fmla="*/ 25 h 7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5"/>
                <a:gd name="T127" fmla="*/ 0 h 70"/>
                <a:gd name="T128" fmla="*/ 445 w 445"/>
                <a:gd name="T129" fmla="*/ 70 h 7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5" h="70">
                  <a:moveTo>
                    <a:pt x="0" y="32"/>
                  </a:moveTo>
                  <a:lnTo>
                    <a:pt x="0" y="25"/>
                  </a:lnTo>
                  <a:lnTo>
                    <a:pt x="0" y="32"/>
                  </a:lnTo>
                  <a:lnTo>
                    <a:pt x="13" y="19"/>
                  </a:lnTo>
                  <a:lnTo>
                    <a:pt x="7" y="19"/>
                  </a:lnTo>
                  <a:lnTo>
                    <a:pt x="13" y="13"/>
                  </a:lnTo>
                  <a:lnTo>
                    <a:pt x="19" y="32"/>
                  </a:lnTo>
                  <a:lnTo>
                    <a:pt x="19" y="13"/>
                  </a:lnTo>
                  <a:lnTo>
                    <a:pt x="26" y="19"/>
                  </a:lnTo>
                  <a:lnTo>
                    <a:pt x="26" y="25"/>
                  </a:lnTo>
                  <a:lnTo>
                    <a:pt x="32" y="13"/>
                  </a:lnTo>
                  <a:lnTo>
                    <a:pt x="32" y="19"/>
                  </a:lnTo>
                  <a:lnTo>
                    <a:pt x="38" y="6"/>
                  </a:lnTo>
                  <a:lnTo>
                    <a:pt x="38" y="13"/>
                  </a:lnTo>
                  <a:lnTo>
                    <a:pt x="45" y="25"/>
                  </a:lnTo>
                  <a:lnTo>
                    <a:pt x="45" y="19"/>
                  </a:lnTo>
                  <a:lnTo>
                    <a:pt x="58" y="19"/>
                  </a:lnTo>
                  <a:lnTo>
                    <a:pt x="58" y="0"/>
                  </a:lnTo>
                  <a:lnTo>
                    <a:pt x="64" y="13"/>
                  </a:lnTo>
                  <a:lnTo>
                    <a:pt x="70" y="13"/>
                  </a:lnTo>
                  <a:lnTo>
                    <a:pt x="70" y="45"/>
                  </a:lnTo>
                  <a:lnTo>
                    <a:pt x="77" y="38"/>
                  </a:lnTo>
                  <a:lnTo>
                    <a:pt x="77" y="45"/>
                  </a:lnTo>
                  <a:lnTo>
                    <a:pt x="83" y="25"/>
                  </a:lnTo>
                  <a:lnTo>
                    <a:pt x="83" y="57"/>
                  </a:lnTo>
                  <a:lnTo>
                    <a:pt x="96" y="38"/>
                  </a:lnTo>
                  <a:lnTo>
                    <a:pt x="89" y="38"/>
                  </a:lnTo>
                  <a:lnTo>
                    <a:pt x="96" y="38"/>
                  </a:lnTo>
                  <a:lnTo>
                    <a:pt x="102" y="38"/>
                  </a:lnTo>
                  <a:lnTo>
                    <a:pt x="102" y="19"/>
                  </a:lnTo>
                  <a:lnTo>
                    <a:pt x="102" y="32"/>
                  </a:lnTo>
                  <a:lnTo>
                    <a:pt x="115" y="45"/>
                  </a:lnTo>
                  <a:lnTo>
                    <a:pt x="115" y="38"/>
                  </a:lnTo>
                  <a:lnTo>
                    <a:pt x="121" y="57"/>
                  </a:lnTo>
                  <a:lnTo>
                    <a:pt x="121" y="38"/>
                  </a:lnTo>
                  <a:lnTo>
                    <a:pt x="127" y="51"/>
                  </a:lnTo>
                  <a:lnTo>
                    <a:pt x="127" y="45"/>
                  </a:lnTo>
                  <a:lnTo>
                    <a:pt x="134" y="51"/>
                  </a:lnTo>
                  <a:lnTo>
                    <a:pt x="134" y="45"/>
                  </a:lnTo>
                  <a:lnTo>
                    <a:pt x="140" y="38"/>
                  </a:lnTo>
                  <a:lnTo>
                    <a:pt x="140" y="51"/>
                  </a:lnTo>
                  <a:lnTo>
                    <a:pt x="147" y="38"/>
                  </a:lnTo>
                  <a:lnTo>
                    <a:pt x="147" y="45"/>
                  </a:lnTo>
                  <a:lnTo>
                    <a:pt x="153" y="70"/>
                  </a:lnTo>
                  <a:lnTo>
                    <a:pt x="153" y="64"/>
                  </a:lnTo>
                  <a:lnTo>
                    <a:pt x="166" y="64"/>
                  </a:lnTo>
                  <a:lnTo>
                    <a:pt x="166" y="51"/>
                  </a:lnTo>
                  <a:lnTo>
                    <a:pt x="172" y="57"/>
                  </a:lnTo>
                  <a:lnTo>
                    <a:pt x="178" y="38"/>
                  </a:lnTo>
                  <a:lnTo>
                    <a:pt x="178" y="45"/>
                  </a:lnTo>
                  <a:lnTo>
                    <a:pt x="185" y="32"/>
                  </a:lnTo>
                  <a:lnTo>
                    <a:pt x="185" y="25"/>
                  </a:lnTo>
                  <a:lnTo>
                    <a:pt x="185" y="45"/>
                  </a:lnTo>
                  <a:lnTo>
                    <a:pt x="191" y="32"/>
                  </a:lnTo>
                  <a:lnTo>
                    <a:pt x="191" y="51"/>
                  </a:lnTo>
                  <a:lnTo>
                    <a:pt x="197" y="64"/>
                  </a:lnTo>
                  <a:lnTo>
                    <a:pt x="197" y="51"/>
                  </a:lnTo>
                  <a:lnTo>
                    <a:pt x="204" y="45"/>
                  </a:lnTo>
                  <a:lnTo>
                    <a:pt x="210" y="32"/>
                  </a:lnTo>
                  <a:lnTo>
                    <a:pt x="210" y="45"/>
                  </a:lnTo>
                  <a:lnTo>
                    <a:pt x="217" y="38"/>
                  </a:lnTo>
                  <a:lnTo>
                    <a:pt x="223" y="57"/>
                  </a:lnTo>
                  <a:lnTo>
                    <a:pt x="223" y="38"/>
                  </a:lnTo>
                  <a:lnTo>
                    <a:pt x="229" y="64"/>
                  </a:lnTo>
                  <a:lnTo>
                    <a:pt x="229" y="51"/>
                  </a:lnTo>
                  <a:lnTo>
                    <a:pt x="236" y="38"/>
                  </a:lnTo>
                  <a:lnTo>
                    <a:pt x="236" y="32"/>
                  </a:lnTo>
                  <a:lnTo>
                    <a:pt x="242" y="25"/>
                  </a:lnTo>
                  <a:lnTo>
                    <a:pt x="242" y="38"/>
                  </a:lnTo>
                  <a:lnTo>
                    <a:pt x="248" y="38"/>
                  </a:lnTo>
                  <a:lnTo>
                    <a:pt x="255" y="45"/>
                  </a:lnTo>
                  <a:lnTo>
                    <a:pt x="255" y="38"/>
                  </a:lnTo>
                  <a:lnTo>
                    <a:pt x="261" y="25"/>
                  </a:lnTo>
                  <a:lnTo>
                    <a:pt x="261" y="45"/>
                  </a:lnTo>
                  <a:lnTo>
                    <a:pt x="267" y="32"/>
                  </a:lnTo>
                  <a:lnTo>
                    <a:pt x="267" y="38"/>
                  </a:lnTo>
                  <a:lnTo>
                    <a:pt x="274" y="45"/>
                  </a:lnTo>
                  <a:lnTo>
                    <a:pt x="280" y="38"/>
                  </a:lnTo>
                  <a:lnTo>
                    <a:pt x="280" y="32"/>
                  </a:lnTo>
                  <a:lnTo>
                    <a:pt x="286" y="38"/>
                  </a:lnTo>
                  <a:lnTo>
                    <a:pt x="286" y="19"/>
                  </a:lnTo>
                  <a:lnTo>
                    <a:pt x="293" y="13"/>
                  </a:lnTo>
                  <a:lnTo>
                    <a:pt x="293" y="19"/>
                  </a:lnTo>
                  <a:lnTo>
                    <a:pt x="299" y="32"/>
                  </a:lnTo>
                  <a:lnTo>
                    <a:pt x="299" y="19"/>
                  </a:lnTo>
                  <a:lnTo>
                    <a:pt x="306" y="45"/>
                  </a:lnTo>
                  <a:lnTo>
                    <a:pt x="306" y="51"/>
                  </a:lnTo>
                  <a:lnTo>
                    <a:pt x="312" y="45"/>
                  </a:lnTo>
                  <a:lnTo>
                    <a:pt x="312" y="25"/>
                  </a:lnTo>
                  <a:lnTo>
                    <a:pt x="318" y="19"/>
                  </a:lnTo>
                  <a:lnTo>
                    <a:pt x="325" y="6"/>
                  </a:lnTo>
                  <a:lnTo>
                    <a:pt x="325" y="0"/>
                  </a:lnTo>
                  <a:lnTo>
                    <a:pt x="331" y="6"/>
                  </a:lnTo>
                  <a:lnTo>
                    <a:pt x="331" y="32"/>
                  </a:lnTo>
                  <a:lnTo>
                    <a:pt x="337" y="51"/>
                  </a:lnTo>
                  <a:lnTo>
                    <a:pt x="337" y="45"/>
                  </a:lnTo>
                  <a:lnTo>
                    <a:pt x="344" y="32"/>
                  </a:lnTo>
                  <a:lnTo>
                    <a:pt x="344" y="45"/>
                  </a:lnTo>
                  <a:lnTo>
                    <a:pt x="350" y="19"/>
                  </a:lnTo>
                  <a:lnTo>
                    <a:pt x="350" y="13"/>
                  </a:lnTo>
                  <a:lnTo>
                    <a:pt x="356" y="19"/>
                  </a:lnTo>
                  <a:lnTo>
                    <a:pt x="356" y="6"/>
                  </a:lnTo>
                  <a:lnTo>
                    <a:pt x="356" y="13"/>
                  </a:lnTo>
                  <a:lnTo>
                    <a:pt x="363" y="19"/>
                  </a:lnTo>
                  <a:lnTo>
                    <a:pt x="369" y="6"/>
                  </a:lnTo>
                  <a:lnTo>
                    <a:pt x="369" y="32"/>
                  </a:lnTo>
                  <a:lnTo>
                    <a:pt x="376" y="13"/>
                  </a:lnTo>
                  <a:lnTo>
                    <a:pt x="376" y="32"/>
                  </a:lnTo>
                  <a:lnTo>
                    <a:pt x="382" y="19"/>
                  </a:lnTo>
                  <a:lnTo>
                    <a:pt x="382" y="38"/>
                  </a:lnTo>
                  <a:lnTo>
                    <a:pt x="388" y="38"/>
                  </a:lnTo>
                  <a:lnTo>
                    <a:pt x="395" y="25"/>
                  </a:lnTo>
                  <a:lnTo>
                    <a:pt x="395" y="38"/>
                  </a:lnTo>
                  <a:lnTo>
                    <a:pt x="401" y="32"/>
                  </a:lnTo>
                  <a:lnTo>
                    <a:pt x="407" y="57"/>
                  </a:lnTo>
                  <a:lnTo>
                    <a:pt x="407" y="32"/>
                  </a:lnTo>
                  <a:lnTo>
                    <a:pt x="420" y="19"/>
                  </a:lnTo>
                  <a:lnTo>
                    <a:pt x="414" y="19"/>
                  </a:lnTo>
                  <a:lnTo>
                    <a:pt x="420" y="19"/>
                  </a:lnTo>
                  <a:lnTo>
                    <a:pt x="426" y="6"/>
                  </a:lnTo>
                  <a:lnTo>
                    <a:pt x="426" y="25"/>
                  </a:lnTo>
                  <a:lnTo>
                    <a:pt x="433" y="19"/>
                  </a:lnTo>
                  <a:lnTo>
                    <a:pt x="433" y="38"/>
                  </a:lnTo>
                  <a:lnTo>
                    <a:pt x="439" y="38"/>
                  </a:lnTo>
                  <a:lnTo>
                    <a:pt x="439" y="19"/>
                  </a:lnTo>
                  <a:lnTo>
                    <a:pt x="445" y="25"/>
                  </a:lnTo>
                  <a:lnTo>
                    <a:pt x="445" y="0"/>
                  </a:lnTo>
                  <a:lnTo>
                    <a:pt x="445" y="19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310" name="Freeform 199"/>
            <p:cNvSpPr>
              <a:spLocks noChangeAspect="1"/>
            </p:cNvSpPr>
            <p:nvPr/>
          </p:nvSpPr>
          <p:spPr bwMode="auto">
            <a:xfrm>
              <a:off x="4309" y="1534"/>
              <a:ext cx="452" cy="70"/>
            </a:xfrm>
            <a:custGeom>
              <a:avLst/>
              <a:gdLst>
                <a:gd name="T0" fmla="*/ 7 w 452"/>
                <a:gd name="T1" fmla="*/ 32 h 70"/>
                <a:gd name="T2" fmla="*/ 13 w 452"/>
                <a:gd name="T3" fmla="*/ 45 h 70"/>
                <a:gd name="T4" fmla="*/ 26 w 452"/>
                <a:gd name="T5" fmla="*/ 26 h 70"/>
                <a:gd name="T6" fmla="*/ 32 w 452"/>
                <a:gd name="T7" fmla="*/ 13 h 70"/>
                <a:gd name="T8" fmla="*/ 45 w 452"/>
                <a:gd name="T9" fmla="*/ 45 h 70"/>
                <a:gd name="T10" fmla="*/ 58 w 452"/>
                <a:gd name="T11" fmla="*/ 13 h 70"/>
                <a:gd name="T12" fmla="*/ 70 w 452"/>
                <a:gd name="T13" fmla="*/ 32 h 70"/>
                <a:gd name="T14" fmla="*/ 83 w 452"/>
                <a:gd name="T15" fmla="*/ 32 h 70"/>
                <a:gd name="T16" fmla="*/ 90 w 452"/>
                <a:gd name="T17" fmla="*/ 38 h 70"/>
                <a:gd name="T18" fmla="*/ 96 w 452"/>
                <a:gd name="T19" fmla="*/ 51 h 70"/>
                <a:gd name="T20" fmla="*/ 109 w 452"/>
                <a:gd name="T21" fmla="*/ 38 h 70"/>
                <a:gd name="T22" fmla="*/ 115 w 452"/>
                <a:gd name="T23" fmla="*/ 70 h 70"/>
                <a:gd name="T24" fmla="*/ 134 w 452"/>
                <a:gd name="T25" fmla="*/ 51 h 70"/>
                <a:gd name="T26" fmla="*/ 140 w 452"/>
                <a:gd name="T27" fmla="*/ 45 h 70"/>
                <a:gd name="T28" fmla="*/ 153 w 452"/>
                <a:gd name="T29" fmla="*/ 38 h 70"/>
                <a:gd name="T30" fmla="*/ 166 w 452"/>
                <a:gd name="T31" fmla="*/ 45 h 70"/>
                <a:gd name="T32" fmla="*/ 179 w 452"/>
                <a:gd name="T33" fmla="*/ 64 h 70"/>
                <a:gd name="T34" fmla="*/ 185 w 452"/>
                <a:gd name="T35" fmla="*/ 51 h 70"/>
                <a:gd name="T36" fmla="*/ 198 w 452"/>
                <a:gd name="T37" fmla="*/ 51 h 70"/>
                <a:gd name="T38" fmla="*/ 204 w 452"/>
                <a:gd name="T39" fmla="*/ 64 h 70"/>
                <a:gd name="T40" fmla="*/ 210 w 452"/>
                <a:gd name="T41" fmla="*/ 51 h 70"/>
                <a:gd name="T42" fmla="*/ 223 w 452"/>
                <a:gd name="T43" fmla="*/ 45 h 70"/>
                <a:gd name="T44" fmla="*/ 236 w 452"/>
                <a:gd name="T45" fmla="*/ 38 h 70"/>
                <a:gd name="T46" fmla="*/ 249 w 452"/>
                <a:gd name="T47" fmla="*/ 26 h 70"/>
                <a:gd name="T48" fmla="*/ 255 w 452"/>
                <a:gd name="T49" fmla="*/ 32 h 70"/>
                <a:gd name="T50" fmla="*/ 274 w 452"/>
                <a:gd name="T51" fmla="*/ 32 h 70"/>
                <a:gd name="T52" fmla="*/ 280 w 452"/>
                <a:gd name="T53" fmla="*/ 26 h 70"/>
                <a:gd name="T54" fmla="*/ 293 w 452"/>
                <a:gd name="T55" fmla="*/ 19 h 70"/>
                <a:gd name="T56" fmla="*/ 306 w 452"/>
                <a:gd name="T57" fmla="*/ 19 h 70"/>
                <a:gd name="T58" fmla="*/ 318 w 452"/>
                <a:gd name="T59" fmla="*/ 7 h 70"/>
                <a:gd name="T60" fmla="*/ 325 w 452"/>
                <a:gd name="T61" fmla="*/ 32 h 70"/>
                <a:gd name="T62" fmla="*/ 338 w 452"/>
                <a:gd name="T63" fmla="*/ 38 h 70"/>
                <a:gd name="T64" fmla="*/ 350 w 452"/>
                <a:gd name="T65" fmla="*/ 26 h 70"/>
                <a:gd name="T66" fmla="*/ 357 w 452"/>
                <a:gd name="T67" fmla="*/ 32 h 70"/>
                <a:gd name="T68" fmla="*/ 369 w 452"/>
                <a:gd name="T69" fmla="*/ 45 h 70"/>
                <a:gd name="T70" fmla="*/ 382 w 452"/>
                <a:gd name="T71" fmla="*/ 26 h 70"/>
                <a:gd name="T72" fmla="*/ 395 w 452"/>
                <a:gd name="T73" fmla="*/ 13 h 70"/>
                <a:gd name="T74" fmla="*/ 408 w 452"/>
                <a:gd name="T75" fmla="*/ 38 h 70"/>
                <a:gd name="T76" fmla="*/ 420 w 452"/>
                <a:gd name="T77" fmla="*/ 26 h 70"/>
                <a:gd name="T78" fmla="*/ 427 w 452"/>
                <a:gd name="T79" fmla="*/ 32 h 70"/>
                <a:gd name="T80" fmla="*/ 439 w 452"/>
                <a:gd name="T81" fmla="*/ 7 h 70"/>
                <a:gd name="T82" fmla="*/ 446 w 452"/>
                <a:gd name="T83" fmla="*/ 32 h 7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2"/>
                <a:gd name="T127" fmla="*/ 0 h 70"/>
                <a:gd name="T128" fmla="*/ 452 w 452"/>
                <a:gd name="T129" fmla="*/ 70 h 7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2" h="70">
                  <a:moveTo>
                    <a:pt x="0" y="32"/>
                  </a:moveTo>
                  <a:lnTo>
                    <a:pt x="7" y="26"/>
                  </a:lnTo>
                  <a:lnTo>
                    <a:pt x="7" y="32"/>
                  </a:lnTo>
                  <a:lnTo>
                    <a:pt x="13" y="45"/>
                  </a:lnTo>
                  <a:lnTo>
                    <a:pt x="13" y="51"/>
                  </a:lnTo>
                  <a:lnTo>
                    <a:pt x="13" y="45"/>
                  </a:lnTo>
                  <a:lnTo>
                    <a:pt x="20" y="38"/>
                  </a:lnTo>
                  <a:lnTo>
                    <a:pt x="26" y="19"/>
                  </a:lnTo>
                  <a:lnTo>
                    <a:pt x="26" y="26"/>
                  </a:lnTo>
                  <a:lnTo>
                    <a:pt x="32" y="19"/>
                  </a:lnTo>
                  <a:lnTo>
                    <a:pt x="32" y="0"/>
                  </a:lnTo>
                  <a:lnTo>
                    <a:pt x="32" y="13"/>
                  </a:lnTo>
                  <a:lnTo>
                    <a:pt x="39" y="32"/>
                  </a:lnTo>
                  <a:lnTo>
                    <a:pt x="39" y="58"/>
                  </a:lnTo>
                  <a:lnTo>
                    <a:pt x="45" y="45"/>
                  </a:lnTo>
                  <a:lnTo>
                    <a:pt x="51" y="32"/>
                  </a:lnTo>
                  <a:lnTo>
                    <a:pt x="51" y="7"/>
                  </a:lnTo>
                  <a:lnTo>
                    <a:pt x="58" y="13"/>
                  </a:lnTo>
                  <a:lnTo>
                    <a:pt x="64" y="13"/>
                  </a:lnTo>
                  <a:lnTo>
                    <a:pt x="64" y="26"/>
                  </a:lnTo>
                  <a:lnTo>
                    <a:pt x="70" y="32"/>
                  </a:lnTo>
                  <a:lnTo>
                    <a:pt x="77" y="32"/>
                  </a:lnTo>
                  <a:lnTo>
                    <a:pt x="77" y="45"/>
                  </a:lnTo>
                  <a:lnTo>
                    <a:pt x="83" y="32"/>
                  </a:lnTo>
                  <a:lnTo>
                    <a:pt x="83" y="19"/>
                  </a:lnTo>
                  <a:lnTo>
                    <a:pt x="83" y="45"/>
                  </a:lnTo>
                  <a:lnTo>
                    <a:pt x="90" y="38"/>
                  </a:lnTo>
                  <a:lnTo>
                    <a:pt x="90" y="32"/>
                  </a:lnTo>
                  <a:lnTo>
                    <a:pt x="96" y="38"/>
                  </a:lnTo>
                  <a:lnTo>
                    <a:pt x="96" y="51"/>
                  </a:lnTo>
                  <a:lnTo>
                    <a:pt x="102" y="58"/>
                  </a:lnTo>
                  <a:lnTo>
                    <a:pt x="102" y="26"/>
                  </a:lnTo>
                  <a:lnTo>
                    <a:pt x="109" y="38"/>
                  </a:lnTo>
                  <a:lnTo>
                    <a:pt x="109" y="32"/>
                  </a:lnTo>
                  <a:lnTo>
                    <a:pt x="115" y="26"/>
                  </a:lnTo>
                  <a:lnTo>
                    <a:pt x="115" y="70"/>
                  </a:lnTo>
                  <a:lnTo>
                    <a:pt x="121" y="64"/>
                  </a:lnTo>
                  <a:lnTo>
                    <a:pt x="128" y="58"/>
                  </a:lnTo>
                  <a:lnTo>
                    <a:pt x="134" y="51"/>
                  </a:lnTo>
                  <a:lnTo>
                    <a:pt x="134" y="45"/>
                  </a:lnTo>
                  <a:lnTo>
                    <a:pt x="147" y="45"/>
                  </a:lnTo>
                  <a:lnTo>
                    <a:pt x="140" y="45"/>
                  </a:lnTo>
                  <a:lnTo>
                    <a:pt x="147" y="38"/>
                  </a:lnTo>
                  <a:lnTo>
                    <a:pt x="153" y="58"/>
                  </a:lnTo>
                  <a:lnTo>
                    <a:pt x="153" y="38"/>
                  </a:lnTo>
                  <a:lnTo>
                    <a:pt x="159" y="51"/>
                  </a:lnTo>
                  <a:lnTo>
                    <a:pt x="166" y="26"/>
                  </a:lnTo>
                  <a:lnTo>
                    <a:pt x="166" y="45"/>
                  </a:lnTo>
                  <a:lnTo>
                    <a:pt x="172" y="32"/>
                  </a:lnTo>
                  <a:lnTo>
                    <a:pt x="172" y="51"/>
                  </a:lnTo>
                  <a:lnTo>
                    <a:pt x="179" y="64"/>
                  </a:lnTo>
                  <a:lnTo>
                    <a:pt x="179" y="58"/>
                  </a:lnTo>
                  <a:lnTo>
                    <a:pt x="185" y="70"/>
                  </a:lnTo>
                  <a:lnTo>
                    <a:pt x="185" y="51"/>
                  </a:lnTo>
                  <a:lnTo>
                    <a:pt x="191" y="51"/>
                  </a:lnTo>
                  <a:lnTo>
                    <a:pt x="191" y="32"/>
                  </a:lnTo>
                  <a:lnTo>
                    <a:pt x="198" y="51"/>
                  </a:lnTo>
                  <a:lnTo>
                    <a:pt x="198" y="58"/>
                  </a:lnTo>
                  <a:lnTo>
                    <a:pt x="204" y="45"/>
                  </a:lnTo>
                  <a:lnTo>
                    <a:pt x="204" y="64"/>
                  </a:lnTo>
                  <a:lnTo>
                    <a:pt x="204" y="51"/>
                  </a:lnTo>
                  <a:lnTo>
                    <a:pt x="210" y="64"/>
                  </a:lnTo>
                  <a:lnTo>
                    <a:pt x="210" y="51"/>
                  </a:lnTo>
                  <a:lnTo>
                    <a:pt x="217" y="38"/>
                  </a:lnTo>
                  <a:lnTo>
                    <a:pt x="217" y="64"/>
                  </a:lnTo>
                  <a:lnTo>
                    <a:pt x="223" y="45"/>
                  </a:lnTo>
                  <a:lnTo>
                    <a:pt x="223" y="38"/>
                  </a:lnTo>
                  <a:lnTo>
                    <a:pt x="229" y="32"/>
                  </a:lnTo>
                  <a:lnTo>
                    <a:pt x="236" y="38"/>
                  </a:lnTo>
                  <a:lnTo>
                    <a:pt x="242" y="26"/>
                  </a:lnTo>
                  <a:lnTo>
                    <a:pt x="242" y="38"/>
                  </a:lnTo>
                  <a:lnTo>
                    <a:pt x="249" y="26"/>
                  </a:lnTo>
                  <a:lnTo>
                    <a:pt x="255" y="32"/>
                  </a:lnTo>
                  <a:lnTo>
                    <a:pt x="255" y="38"/>
                  </a:lnTo>
                  <a:lnTo>
                    <a:pt x="255" y="32"/>
                  </a:lnTo>
                  <a:lnTo>
                    <a:pt x="261" y="19"/>
                  </a:lnTo>
                  <a:lnTo>
                    <a:pt x="261" y="26"/>
                  </a:lnTo>
                  <a:lnTo>
                    <a:pt x="274" y="32"/>
                  </a:lnTo>
                  <a:lnTo>
                    <a:pt x="274" y="26"/>
                  </a:lnTo>
                  <a:lnTo>
                    <a:pt x="280" y="19"/>
                  </a:lnTo>
                  <a:lnTo>
                    <a:pt x="280" y="26"/>
                  </a:lnTo>
                  <a:lnTo>
                    <a:pt x="287" y="19"/>
                  </a:lnTo>
                  <a:lnTo>
                    <a:pt x="299" y="19"/>
                  </a:lnTo>
                  <a:lnTo>
                    <a:pt x="293" y="19"/>
                  </a:lnTo>
                  <a:lnTo>
                    <a:pt x="299" y="19"/>
                  </a:lnTo>
                  <a:lnTo>
                    <a:pt x="306" y="38"/>
                  </a:lnTo>
                  <a:lnTo>
                    <a:pt x="306" y="19"/>
                  </a:lnTo>
                  <a:lnTo>
                    <a:pt x="312" y="32"/>
                  </a:lnTo>
                  <a:lnTo>
                    <a:pt x="312" y="38"/>
                  </a:lnTo>
                  <a:lnTo>
                    <a:pt x="318" y="7"/>
                  </a:lnTo>
                  <a:lnTo>
                    <a:pt x="318" y="19"/>
                  </a:lnTo>
                  <a:lnTo>
                    <a:pt x="325" y="45"/>
                  </a:lnTo>
                  <a:lnTo>
                    <a:pt x="325" y="32"/>
                  </a:lnTo>
                  <a:lnTo>
                    <a:pt x="331" y="19"/>
                  </a:lnTo>
                  <a:lnTo>
                    <a:pt x="331" y="32"/>
                  </a:lnTo>
                  <a:lnTo>
                    <a:pt x="338" y="38"/>
                  </a:lnTo>
                  <a:lnTo>
                    <a:pt x="344" y="32"/>
                  </a:lnTo>
                  <a:lnTo>
                    <a:pt x="344" y="13"/>
                  </a:lnTo>
                  <a:lnTo>
                    <a:pt x="350" y="26"/>
                  </a:lnTo>
                  <a:lnTo>
                    <a:pt x="350" y="32"/>
                  </a:lnTo>
                  <a:lnTo>
                    <a:pt x="357" y="19"/>
                  </a:lnTo>
                  <a:lnTo>
                    <a:pt x="357" y="32"/>
                  </a:lnTo>
                  <a:lnTo>
                    <a:pt x="363" y="38"/>
                  </a:lnTo>
                  <a:lnTo>
                    <a:pt x="369" y="32"/>
                  </a:lnTo>
                  <a:lnTo>
                    <a:pt x="369" y="45"/>
                  </a:lnTo>
                  <a:lnTo>
                    <a:pt x="376" y="38"/>
                  </a:lnTo>
                  <a:lnTo>
                    <a:pt x="376" y="26"/>
                  </a:lnTo>
                  <a:lnTo>
                    <a:pt x="382" y="26"/>
                  </a:lnTo>
                  <a:lnTo>
                    <a:pt x="388" y="32"/>
                  </a:lnTo>
                  <a:lnTo>
                    <a:pt x="388" y="19"/>
                  </a:lnTo>
                  <a:lnTo>
                    <a:pt x="395" y="13"/>
                  </a:lnTo>
                  <a:lnTo>
                    <a:pt x="401" y="0"/>
                  </a:lnTo>
                  <a:lnTo>
                    <a:pt x="401" y="32"/>
                  </a:lnTo>
                  <a:lnTo>
                    <a:pt x="408" y="38"/>
                  </a:lnTo>
                  <a:lnTo>
                    <a:pt x="408" y="26"/>
                  </a:lnTo>
                  <a:lnTo>
                    <a:pt x="414" y="32"/>
                  </a:lnTo>
                  <a:lnTo>
                    <a:pt x="420" y="26"/>
                  </a:lnTo>
                  <a:lnTo>
                    <a:pt x="420" y="32"/>
                  </a:lnTo>
                  <a:lnTo>
                    <a:pt x="427" y="26"/>
                  </a:lnTo>
                  <a:lnTo>
                    <a:pt x="427" y="32"/>
                  </a:lnTo>
                  <a:lnTo>
                    <a:pt x="433" y="26"/>
                  </a:lnTo>
                  <a:lnTo>
                    <a:pt x="433" y="13"/>
                  </a:lnTo>
                  <a:lnTo>
                    <a:pt x="439" y="7"/>
                  </a:lnTo>
                  <a:lnTo>
                    <a:pt x="439" y="26"/>
                  </a:lnTo>
                  <a:lnTo>
                    <a:pt x="439" y="19"/>
                  </a:lnTo>
                  <a:lnTo>
                    <a:pt x="446" y="32"/>
                  </a:lnTo>
                  <a:lnTo>
                    <a:pt x="446" y="19"/>
                  </a:lnTo>
                  <a:lnTo>
                    <a:pt x="452" y="7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311" name="Freeform 200"/>
            <p:cNvSpPr>
              <a:spLocks noChangeAspect="1"/>
            </p:cNvSpPr>
            <p:nvPr/>
          </p:nvSpPr>
          <p:spPr bwMode="auto">
            <a:xfrm>
              <a:off x="4761" y="1541"/>
              <a:ext cx="432" cy="63"/>
            </a:xfrm>
            <a:custGeom>
              <a:avLst/>
              <a:gdLst>
                <a:gd name="T0" fmla="*/ 6 w 432"/>
                <a:gd name="T1" fmla="*/ 31 h 63"/>
                <a:gd name="T2" fmla="*/ 19 w 432"/>
                <a:gd name="T3" fmla="*/ 31 h 63"/>
                <a:gd name="T4" fmla="*/ 32 w 432"/>
                <a:gd name="T5" fmla="*/ 25 h 63"/>
                <a:gd name="T6" fmla="*/ 45 w 432"/>
                <a:gd name="T7" fmla="*/ 12 h 63"/>
                <a:gd name="T8" fmla="*/ 51 w 432"/>
                <a:gd name="T9" fmla="*/ 12 h 63"/>
                <a:gd name="T10" fmla="*/ 64 w 432"/>
                <a:gd name="T11" fmla="*/ 19 h 63"/>
                <a:gd name="T12" fmla="*/ 76 w 432"/>
                <a:gd name="T13" fmla="*/ 25 h 63"/>
                <a:gd name="T14" fmla="*/ 83 w 432"/>
                <a:gd name="T15" fmla="*/ 25 h 63"/>
                <a:gd name="T16" fmla="*/ 95 w 432"/>
                <a:gd name="T17" fmla="*/ 25 h 63"/>
                <a:gd name="T18" fmla="*/ 108 w 432"/>
                <a:gd name="T19" fmla="*/ 19 h 63"/>
                <a:gd name="T20" fmla="*/ 115 w 432"/>
                <a:gd name="T21" fmla="*/ 25 h 63"/>
                <a:gd name="T22" fmla="*/ 127 w 432"/>
                <a:gd name="T23" fmla="*/ 51 h 63"/>
                <a:gd name="T24" fmla="*/ 140 w 432"/>
                <a:gd name="T25" fmla="*/ 51 h 63"/>
                <a:gd name="T26" fmla="*/ 146 w 432"/>
                <a:gd name="T27" fmla="*/ 31 h 63"/>
                <a:gd name="T28" fmla="*/ 159 w 432"/>
                <a:gd name="T29" fmla="*/ 44 h 63"/>
                <a:gd name="T30" fmla="*/ 172 w 432"/>
                <a:gd name="T31" fmla="*/ 51 h 63"/>
                <a:gd name="T32" fmla="*/ 178 w 432"/>
                <a:gd name="T33" fmla="*/ 38 h 63"/>
                <a:gd name="T34" fmla="*/ 191 w 432"/>
                <a:gd name="T35" fmla="*/ 31 h 63"/>
                <a:gd name="T36" fmla="*/ 204 w 432"/>
                <a:gd name="T37" fmla="*/ 63 h 63"/>
                <a:gd name="T38" fmla="*/ 210 w 432"/>
                <a:gd name="T39" fmla="*/ 31 h 63"/>
                <a:gd name="T40" fmla="*/ 229 w 432"/>
                <a:gd name="T41" fmla="*/ 44 h 63"/>
                <a:gd name="T42" fmla="*/ 242 w 432"/>
                <a:gd name="T43" fmla="*/ 57 h 63"/>
                <a:gd name="T44" fmla="*/ 248 w 432"/>
                <a:gd name="T45" fmla="*/ 31 h 63"/>
                <a:gd name="T46" fmla="*/ 261 w 432"/>
                <a:gd name="T47" fmla="*/ 51 h 63"/>
                <a:gd name="T48" fmla="*/ 280 w 432"/>
                <a:gd name="T49" fmla="*/ 19 h 63"/>
                <a:gd name="T50" fmla="*/ 286 w 432"/>
                <a:gd name="T51" fmla="*/ 19 h 63"/>
                <a:gd name="T52" fmla="*/ 293 w 432"/>
                <a:gd name="T53" fmla="*/ 38 h 63"/>
                <a:gd name="T54" fmla="*/ 299 w 432"/>
                <a:gd name="T55" fmla="*/ 51 h 63"/>
                <a:gd name="T56" fmla="*/ 312 w 432"/>
                <a:gd name="T57" fmla="*/ 25 h 63"/>
                <a:gd name="T58" fmla="*/ 324 w 432"/>
                <a:gd name="T59" fmla="*/ 31 h 63"/>
                <a:gd name="T60" fmla="*/ 331 w 432"/>
                <a:gd name="T61" fmla="*/ 51 h 63"/>
                <a:gd name="T62" fmla="*/ 337 w 432"/>
                <a:gd name="T63" fmla="*/ 25 h 63"/>
                <a:gd name="T64" fmla="*/ 350 w 432"/>
                <a:gd name="T65" fmla="*/ 19 h 63"/>
                <a:gd name="T66" fmla="*/ 356 w 432"/>
                <a:gd name="T67" fmla="*/ 6 h 63"/>
                <a:gd name="T68" fmla="*/ 363 w 432"/>
                <a:gd name="T69" fmla="*/ 25 h 63"/>
                <a:gd name="T70" fmla="*/ 375 w 432"/>
                <a:gd name="T71" fmla="*/ 44 h 63"/>
                <a:gd name="T72" fmla="*/ 382 w 432"/>
                <a:gd name="T73" fmla="*/ 12 h 63"/>
                <a:gd name="T74" fmla="*/ 394 w 432"/>
                <a:gd name="T75" fmla="*/ 51 h 63"/>
                <a:gd name="T76" fmla="*/ 401 w 432"/>
                <a:gd name="T77" fmla="*/ 57 h 63"/>
                <a:gd name="T78" fmla="*/ 413 w 432"/>
                <a:gd name="T79" fmla="*/ 25 h 63"/>
                <a:gd name="T80" fmla="*/ 420 w 432"/>
                <a:gd name="T81" fmla="*/ 31 h 63"/>
                <a:gd name="T82" fmla="*/ 426 w 432"/>
                <a:gd name="T83" fmla="*/ 31 h 6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32"/>
                <a:gd name="T127" fmla="*/ 0 h 63"/>
                <a:gd name="T128" fmla="*/ 432 w 432"/>
                <a:gd name="T129" fmla="*/ 63 h 6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32" h="63">
                  <a:moveTo>
                    <a:pt x="0" y="0"/>
                  </a:moveTo>
                  <a:lnTo>
                    <a:pt x="0" y="19"/>
                  </a:lnTo>
                  <a:lnTo>
                    <a:pt x="6" y="31"/>
                  </a:lnTo>
                  <a:lnTo>
                    <a:pt x="6" y="0"/>
                  </a:lnTo>
                  <a:lnTo>
                    <a:pt x="13" y="12"/>
                  </a:lnTo>
                  <a:lnTo>
                    <a:pt x="19" y="31"/>
                  </a:lnTo>
                  <a:lnTo>
                    <a:pt x="19" y="25"/>
                  </a:lnTo>
                  <a:lnTo>
                    <a:pt x="25" y="19"/>
                  </a:lnTo>
                  <a:lnTo>
                    <a:pt x="32" y="25"/>
                  </a:lnTo>
                  <a:lnTo>
                    <a:pt x="32" y="6"/>
                  </a:lnTo>
                  <a:lnTo>
                    <a:pt x="38" y="19"/>
                  </a:lnTo>
                  <a:lnTo>
                    <a:pt x="45" y="12"/>
                  </a:lnTo>
                  <a:lnTo>
                    <a:pt x="45" y="19"/>
                  </a:lnTo>
                  <a:lnTo>
                    <a:pt x="51" y="25"/>
                  </a:lnTo>
                  <a:lnTo>
                    <a:pt x="51" y="12"/>
                  </a:lnTo>
                  <a:lnTo>
                    <a:pt x="57" y="6"/>
                  </a:lnTo>
                  <a:lnTo>
                    <a:pt x="57" y="19"/>
                  </a:lnTo>
                  <a:lnTo>
                    <a:pt x="64" y="19"/>
                  </a:lnTo>
                  <a:lnTo>
                    <a:pt x="70" y="12"/>
                  </a:lnTo>
                  <a:lnTo>
                    <a:pt x="76" y="31"/>
                  </a:lnTo>
                  <a:lnTo>
                    <a:pt x="76" y="25"/>
                  </a:lnTo>
                  <a:lnTo>
                    <a:pt x="76" y="38"/>
                  </a:lnTo>
                  <a:lnTo>
                    <a:pt x="83" y="31"/>
                  </a:lnTo>
                  <a:lnTo>
                    <a:pt x="83" y="25"/>
                  </a:lnTo>
                  <a:lnTo>
                    <a:pt x="89" y="6"/>
                  </a:lnTo>
                  <a:lnTo>
                    <a:pt x="89" y="19"/>
                  </a:lnTo>
                  <a:lnTo>
                    <a:pt x="95" y="25"/>
                  </a:lnTo>
                  <a:lnTo>
                    <a:pt x="95" y="38"/>
                  </a:lnTo>
                  <a:lnTo>
                    <a:pt x="102" y="25"/>
                  </a:lnTo>
                  <a:lnTo>
                    <a:pt x="108" y="19"/>
                  </a:lnTo>
                  <a:lnTo>
                    <a:pt x="108" y="12"/>
                  </a:lnTo>
                  <a:lnTo>
                    <a:pt x="115" y="31"/>
                  </a:lnTo>
                  <a:lnTo>
                    <a:pt x="115" y="25"/>
                  </a:lnTo>
                  <a:lnTo>
                    <a:pt x="121" y="19"/>
                  </a:lnTo>
                  <a:lnTo>
                    <a:pt x="121" y="44"/>
                  </a:lnTo>
                  <a:lnTo>
                    <a:pt x="127" y="51"/>
                  </a:lnTo>
                  <a:lnTo>
                    <a:pt x="134" y="51"/>
                  </a:lnTo>
                  <a:lnTo>
                    <a:pt x="134" y="38"/>
                  </a:lnTo>
                  <a:lnTo>
                    <a:pt x="140" y="51"/>
                  </a:lnTo>
                  <a:lnTo>
                    <a:pt x="140" y="44"/>
                  </a:lnTo>
                  <a:lnTo>
                    <a:pt x="153" y="31"/>
                  </a:lnTo>
                  <a:lnTo>
                    <a:pt x="146" y="31"/>
                  </a:lnTo>
                  <a:lnTo>
                    <a:pt x="153" y="44"/>
                  </a:lnTo>
                  <a:lnTo>
                    <a:pt x="159" y="38"/>
                  </a:lnTo>
                  <a:lnTo>
                    <a:pt x="159" y="44"/>
                  </a:lnTo>
                  <a:lnTo>
                    <a:pt x="172" y="44"/>
                  </a:lnTo>
                  <a:lnTo>
                    <a:pt x="165" y="44"/>
                  </a:lnTo>
                  <a:lnTo>
                    <a:pt x="172" y="51"/>
                  </a:lnTo>
                  <a:lnTo>
                    <a:pt x="178" y="31"/>
                  </a:lnTo>
                  <a:lnTo>
                    <a:pt x="178" y="25"/>
                  </a:lnTo>
                  <a:lnTo>
                    <a:pt x="178" y="38"/>
                  </a:lnTo>
                  <a:lnTo>
                    <a:pt x="184" y="25"/>
                  </a:lnTo>
                  <a:lnTo>
                    <a:pt x="191" y="38"/>
                  </a:lnTo>
                  <a:lnTo>
                    <a:pt x="191" y="31"/>
                  </a:lnTo>
                  <a:lnTo>
                    <a:pt x="197" y="44"/>
                  </a:lnTo>
                  <a:lnTo>
                    <a:pt x="197" y="51"/>
                  </a:lnTo>
                  <a:lnTo>
                    <a:pt x="204" y="63"/>
                  </a:lnTo>
                  <a:lnTo>
                    <a:pt x="204" y="51"/>
                  </a:lnTo>
                  <a:lnTo>
                    <a:pt x="210" y="44"/>
                  </a:lnTo>
                  <a:lnTo>
                    <a:pt x="210" y="31"/>
                  </a:lnTo>
                  <a:lnTo>
                    <a:pt x="216" y="25"/>
                  </a:lnTo>
                  <a:lnTo>
                    <a:pt x="216" y="19"/>
                  </a:lnTo>
                  <a:lnTo>
                    <a:pt x="229" y="44"/>
                  </a:lnTo>
                  <a:lnTo>
                    <a:pt x="229" y="51"/>
                  </a:lnTo>
                  <a:lnTo>
                    <a:pt x="235" y="38"/>
                  </a:lnTo>
                  <a:lnTo>
                    <a:pt x="242" y="57"/>
                  </a:lnTo>
                  <a:lnTo>
                    <a:pt x="242" y="31"/>
                  </a:lnTo>
                  <a:lnTo>
                    <a:pt x="248" y="38"/>
                  </a:lnTo>
                  <a:lnTo>
                    <a:pt x="248" y="31"/>
                  </a:lnTo>
                  <a:lnTo>
                    <a:pt x="261" y="25"/>
                  </a:lnTo>
                  <a:lnTo>
                    <a:pt x="261" y="12"/>
                  </a:lnTo>
                  <a:lnTo>
                    <a:pt x="261" y="51"/>
                  </a:lnTo>
                  <a:lnTo>
                    <a:pt x="273" y="38"/>
                  </a:lnTo>
                  <a:lnTo>
                    <a:pt x="273" y="25"/>
                  </a:lnTo>
                  <a:lnTo>
                    <a:pt x="280" y="19"/>
                  </a:lnTo>
                  <a:lnTo>
                    <a:pt x="280" y="25"/>
                  </a:lnTo>
                  <a:lnTo>
                    <a:pt x="280" y="12"/>
                  </a:lnTo>
                  <a:lnTo>
                    <a:pt x="286" y="19"/>
                  </a:lnTo>
                  <a:lnTo>
                    <a:pt x="286" y="38"/>
                  </a:lnTo>
                  <a:lnTo>
                    <a:pt x="293" y="31"/>
                  </a:lnTo>
                  <a:lnTo>
                    <a:pt x="293" y="38"/>
                  </a:lnTo>
                  <a:lnTo>
                    <a:pt x="299" y="44"/>
                  </a:lnTo>
                  <a:lnTo>
                    <a:pt x="299" y="31"/>
                  </a:lnTo>
                  <a:lnTo>
                    <a:pt x="299" y="51"/>
                  </a:lnTo>
                  <a:lnTo>
                    <a:pt x="305" y="51"/>
                  </a:lnTo>
                  <a:lnTo>
                    <a:pt x="305" y="38"/>
                  </a:lnTo>
                  <a:lnTo>
                    <a:pt x="312" y="25"/>
                  </a:lnTo>
                  <a:lnTo>
                    <a:pt x="312" y="51"/>
                  </a:lnTo>
                  <a:lnTo>
                    <a:pt x="312" y="31"/>
                  </a:lnTo>
                  <a:lnTo>
                    <a:pt x="324" y="31"/>
                  </a:lnTo>
                  <a:lnTo>
                    <a:pt x="318" y="31"/>
                  </a:lnTo>
                  <a:lnTo>
                    <a:pt x="324" y="44"/>
                  </a:lnTo>
                  <a:lnTo>
                    <a:pt x="331" y="51"/>
                  </a:lnTo>
                  <a:lnTo>
                    <a:pt x="331" y="38"/>
                  </a:lnTo>
                  <a:lnTo>
                    <a:pt x="337" y="38"/>
                  </a:lnTo>
                  <a:lnTo>
                    <a:pt x="337" y="25"/>
                  </a:lnTo>
                  <a:lnTo>
                    <a:pt x="343" y="31"/>
                  </a:lnTo>
                  <a:lnTo>
                    <a:pt x="343" y="38"/>
                  </a:lnTo>
                  <a:lnTo>
                    <a:pt x="350" y="19"/>
                  </a:lnTo>
                  <a:lnTo>
                    <a:pt x="350" y="31"/>
                  </a:lnTo>
                  <a:lnTo>
                    <a:pt x="350" y="25"/>
                  </a:lnTo>
                  <a:lnTo>
                    <a:pt x="356" y="6"/>
                  </a:lnTo>
                  <a:lnTo>
                    <a:pt x="356" y="25"/>
                  </a:lnTo>
                  <a:lnTo>
                    <a:pt x="363" y="38"/>
                  </a:lnTo>
                  <a:lnTo>
                    <a:pt x="363" y="25"/>
                  </a:lnTo>
                  <a:lnTo>
                    <a:pt x="369" y="19"/>
                  </a:lnTo>
                  <a:lnTo>
                    <a:pt x="369" y="25"/>
                  </a:lnTo>
                  <a:lnTo>
                    <a:pt x="375" y="44"/>
                  </a:lnTo>
                  <a:lnTo>
                    <a:pt x="375" y="38"/>
                  </a:lnTo>
                  <a:lnTo>
                    <a:pt x="382" y="63"/>
                  </a:lnTo>
                  <a:lnTo>
                    <a:pt x="382" y="12"/>
                  </a:lnTo>
                  <a:lnTo>
                    <a:pt x="388" y="19"/>
                  </a:lnTo>
                  <a:lnTo>
                    <a:pt x="388" y="31"/>
                  </a:lnTo>
                  <a:lnTo>
                    <a:pt x="394" y="51"/>
                  </a:lnTo>
                  <a:lnTo>
                    <a:pt x="394" y="31"/>
                  </a:lnTo>
                  <a:lnTo>
                    <a:pt x="401" y="38"/>
                  </a:lnTo>
                  <a:lnTo>
                    <a:pt x="401" y="57"/>
                  </a:lnTo>
                  <a:lnTo>
                    <a:pt x="401" y="44"/>
                  </a:lnTo>
                  <a:lnTo>
                    <a:pt x="407" y="51"/>
                  </a:lnTo>
                  <a:lnTo>
                    <a:pt x="413" y="25"/>
                  </a:lnTo>
                  <a:lnTo>
                    <a:pt x="413" y="31"/>
                  </a:lnTo>
                  <a:lnTo>
                    <a:pt x="413" y="25"/>
                  </a:lnTo>
                  <a:lnTo>
                    <a:pt x="420" y="31"/>
                  </a:lnTo>
                  <a:lnTo>
                    <a:pt x="420" y="19"/>
                  </a:lnTo>
                  <a:lnTo>
                    <a:pt x="426" y="25"/>
                  </a:lnTo>
                  <a:lnTo>
                    <a:pt x="426" y="31"/>
                  </a:lnTo>
                  <a:lnTo>
                    <a:pt x="432" y="19"/>
                  </a:lnTo>
                  <a:lnTo>
                    <a:pt x="432" y="31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312" name="Freeform 201"/>
            <p:cNvSpPr>
              <a:spLocks noChangeAspect="1"/>
            </p:cNvSpPr>
            <p:nvPr/>
          </p:nvSpPr>
          <p:spPr bwMode="auto">
            <a:xfrm>
              <a:off x="5193" y="1553"/>
              <a:ext cx="39" cy="32"/>
            </a:xfrm>
            <a:custGeom>
              <a:avLst/>
              <a:gdLst>
                <a:gd name="T0" fmla="*/ 0 w 39"/>
                <a:gd name="T1" fmla="*/ 19 h 32"/>
                <a:gd name="T2" fmla="*/ 7 w 39"/>
                <a:gd name="T3" fmla="*/ 7 h 32"/>
                <a:gd name="T4" fmla="*/ 13 w 39"/>
                <a:gd name="T5" fmla="*/ 32 h 32"/>
                <a:gd name="T6" fmla="*/ 13 w 39"/>
                <a:gd name="T7" fmla="*/ 13 h 32"/>
                <a:gd name="T8" fmla="*/ 20 w 39"/>
                <a:gd name="T9" fmla="*/ 13 h 32"/>
                <a:gd name="T10" fmla="*/ 20 w 39"/>
                <a:gd name="T11" fmla="*/ 0 h 32"/>
                <a:gd name="T12" fmla="*/ 26 w 39"/>
                <a:gd name="T13" fmla="*/ 13 h 32"/>
                <a:gd name="T14" fmla="*/ 26 w 39"/>
                <a:gd name="T15" fmla="*/ 19 h 32"/>
                <a:gd name="T16" fmla="*/ 32 w 39"/>
                <a:gd name="T17" fmla="*/ 13 h 32"/>
                <a:gd name="T18" fmla="*/ 32 w 39"/>
                <a:gd name="T19" fmla="*/ 32 h 32"/>
                <a:gd name="T20" fmla="*/ 39 w 39"/>
                <a:gd name="T21" fmla="*/ 26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9"/>
                <a:gd name="T34" fmla="*/ 0 h 32"/>
                <a:gd name="T35" fmla="*/ 39 w 39"/>
                <a:gd name="T36" fmla="*/ 32 h 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9" h="32">
                  <a:moveTo>
                    <a:pt x="0" y="19"/>
                  </a:moveTo>
                  <a:lnTo>
                    <a:pt x="7" y="7"/>
                  </a:lnTo>
                  <a:lnTo>
                    <a:pt x="13" y="32"/>
                  </a:lnTo>
                  <a:lnTo>
                    <a:pt x="13" y="13"/>
                  </a:lnTo>
                  <a:lnTo>
                    <a:pt x="20" y="13"/>
                  </a:lnTo>
                  <a:lnTo>
                    <a:pt x="20" y="0"/>
                  </a:lnTo>
                  <a:lnTo>
                    <a:pt x="26" y="13"/>
                  </a:lnTo>
                  <a:lnTo>
                    <a:pt x="26" y="19"/>
                  </a:lnTo>
                  <a:lnTo>
                    <a:pt x="32" y="13"/>
                  </a:lnTo>
                  <a:lnTo>
                    <a:pt x="32" y="32"/>
                  </a:lnTo>
                  <a:lnTo>
                    <a:pt x="39" y="26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313" name="Freeform 202"/>
            <p:cNvSpPr>
              <a:spLocks noChangeAspect="1"/>
            </p:cNvSpPr>
            <p:nvPr/>
          </p:nvSpPr>
          <p:spPr bwMode="auto">
            <a:xfrm>
              <a:off x="2554" y="1433"/>
              <a:ext cx="509" cy="63"/>
            </a:xfrm>
            <a:custGeom>
              <a:avLst/>
              <a:gdLst>
                <a:gd name="T0" fmla="*/ 0 w 509"/>
                <a:gd name="T1" fmla="*/ 31 h 63"/>
                <a:gd name="T2" fmla="*/ 13 w 509"/>
                <a:gd name="T3" fmla="*/ 25 h 63"/>
                <a:gd name="T4" fmla="*/ 26 w 509"/>
                <a:gd name="T5" fmla="*/ 31 h 63"/>
                <a:gd name="T6" fmla="*/ 38 w 509"/>
                <a:gd name="T7" fmla="*/ 31 h 63"/>
                <a:gd name="T8" fmla="*/ 51 w 509"/>
                <a:gd name="T9" fmla="*/ 31 h 63"/>
                <a:gd name="T10" fmla="*/ 64 w 509"/>
                <a:gd name="T11" fmla="*/ 25 h 63"/>
                <a:gd name="T12" fmla="*/ 77 w 509"/>
                <a:gd name="T13" fmla="*/ 19 h 63"/>
                <a:gd name="T14" fmla="*/ 89 w 509"/>
                <a:gd name="T15" fmla="*/ 31 h 63"/>
                <a:gd name="T16" fmla="*/ 102 w 509"/>
                <a:gd name="T17" fmla="*/ 38 h 63"/>
                <a:gd name="T18" fmla="*/ 108 w 509"/>
                <a:gd name="T19" fmla="*/ 31 h 63"/>
                <a:gd name="T20" fmla="*/ 121 w 509"/>
                <a:gd name="T21" fmla="*/ 12 h 63"/>
                <a:gd name="T22" fmla="*/ 134 w 509"/>
                <a:gd name="T23" fmla="*/ 25 h 63"/>
                <a:gd name="T24" fmla="*/ 146 w 509"/>
                <a:gd name="T25" fmla="*/ 6 h 63"/>
                <a:gd name="T26" fmla="*/ 153 w 509"/>
                <a:gd name="T27" fmla="*/ 19 h 63"/>
                <a:gd name="T28" fmla="*/ 166 w 509"/>
                <a:gd name="T29" fmla="*/ 12 h 63"/>
                <a:gd name="T30" fmla="*/ 178 w 509"/>
                <a:gd name="T31" fmla="*/ 38 h 63"/>
                <a:gd name="T32" fmla="*/ 191 w 509"/>
                <a:gd name="T33" fmla="*/ 38 h 63"/>
                <a:gd name="T34" fmla="*/ 197 w 509"/>
                <a:gd name="T35" fmla="*/ 38 h 63"/>
                <a:gd name="T36" fmla="*/ 216 w 509"/>
                <a:gd name="T37" fmla="*/ 38 h 63"/>
                <a:gd name="T38" fmla="*/ 235 w 509"/>
                <a:gd name="T39" fmla="*/ 31 h 63"/>
                <a:gd name="T40" fmla="*/ 242 w 509"/>
                <a:gd name="T41" fmla="*/ 25 h 63"/>
                <a:gd name="T42" fmla="*/ 255 w 509"/>
                <a:gd name="T43" fmla="*/ 38 h 63"/>
                <a:gd name="T44" fmla="*/ 274 w 509"/>
                <a:gd name="T45" fmla="*/ 38 h 63"/>
                <a:gd name="T46" fmla="*/ 293 w 509"/>
                <a:gd name="T47" fmla="*/ 38 h 63"/>
                <a:gd name="T48" fmla="*/ 305 w 509"/>
                <a:gd name="T49" fmla="*/ 50 h 63"/>
                <a:gd name="T50" fmla="*/ 318 w 509"/>
                <a:gd name="T51" fmla="*/ 44 h 63"/>
                <a:gd name="T52" fmla="*/ 331 w 509"/>
                <a:gd name="T53" fmla="*/ 25 h 63"/>
                <a:gd name="T54" fmla="*/ 344 w 509"/>
                <a:gd name="T55" fmla="*/ 38 h 63"/>
                <a:gd name="T56" fmla="*/ 356 w 509"/>
                <a:gd name="T57" fmla="*/ 38 h 63"/>
                <a:gd name="T58" fmla="*/ 369 w 509"/>
                <a:gd name="T59" fmla="*/ 44 h 63"/>
                <a:gd name="T60" fmla="*/ 382 w 509"/>
                <a:gd name="T61" fmla="*/ 38 h 63"/>
                <a:gd name="T62" fmla="*/ 388 w 509"/>
                <a:gd name="T63" fmla="*/ 44 h 63"/>
                <a:gd name="T64" fmla="*/ 401 w 509"/>
                <a:gd name="T65" fmla="*/ 38 h 63"/>
                <a:gd name="T66" fmla="*/ 414 w 509"/>
                <a:gd name="T67" fmla="*/ 50 h 63"/>
                <a:gd name="T68" fmla="*/ 426 w 509"/>
                <a:gd name="T69" fmla="*/ 44 h 63"/>
                <a:gd name="T70" fmla="*/ 433 w 509"/>
                <a:gd name="T71" fmla="*/ 50 h 63"/>
                <a:gd name="T72" fmla="*/ 445 w 509"/>
                <a:gd name="T73" fmla="*/ 50 h 63"/>
                <a:gd name="T74" fmla="*/ 464 w 509"/>
                <a:gd name="T75" fmla="*/ 44 h 63"/>
                <a:gd name="T76" fmla="*/ 477 w 509"/>
                <a:gd name="T77" fmla="*/ 38 h 63"/>
                <a:gd name="T78" fmla="*/ 484 w 509"/>
                <a:gd name="T79" fmla="*/ 38 h 63"/>
                <a:gd name="T80" fmla="*/ 490 w 509"/>
                <a:gd name="T81" fmla="*/ 38 h 63"/>
                <a:gd name="T82" fmla="*/ 503 w 509"/>
                <a:gd name="T83" fmla="*/ 31 h 6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09"/>
                <a:gd name="T127" fmla="*/ 0 h 63"/>
                <a:gd name="T128" fmla="*/ 509 w 509"/>
                <a:gd name="T129" fmla="*/ 63 h 6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09" h="63">
                  <a:moveTo>
                    <a:pt x="0" y="25"/>
                  </a:moveTo>
                  <a:lnTo>
                    <a:pt x="0" y="19"/>
                  </a:lnTo>
                  <a:lnTo>
                    <a:pt x="0" y="31"/>
                  </a:lnTo>
                  <a:lnTo>
                    <a:pt x="7" y="38"/>
                  </a:lnTo>
                  <a:lnTo>
                    <a:pt x="13" y="38"/>
                  </a:lnTo>
                  <a:lnTo>
                    <a:pt x="13" y="25"/>
                  </a:lnTo>
                  <a:lnTo>
                    <a:pt x="19" y="31"/>
                  </a:lnTo>
                  <a:lnTo>
                    <a:pt x="19" y="38"/>
                  </a:lnTo>
                  <a:lnTo>
                    <a:pt x="26" y="31"/>
                  </a:lnTo>
                  <a:lnTo>
                    <a:pt x="26" y="38"/>
                  </a:lnTo>
                  <a:lnTo>
                    <a:pt x="38" y="38"/>
                  </a:lnTo>
                  <a:lnTo>
                    <a:pt x="38" y="31"/>
                  </a:lnTo>
                  <a:lnTo>
                    <a:pt x="45" y="25"/>
                  </a:lnTo>
                  <a:lnTo>
                    <a:pt x="51" y="38"/>
                  </a:lnTo>
                  <a:lnTo>
                    <a:pt x="51" y="31"/>
                  </a:lnTo>
                  <a:lnTo>
                    <a:pt x="57" y="44"/>
                  </a:lnTo>
                  <a:lnTo>
                    <a:pt x="70" y="25"/>
                  </a:lnTo>
                  <a:lnTo>
                    <a:pt x="64" y="25"/>
                  </a:lnTo>
                  <a:lnTo>
                    <a:pt x="70" y="38"/>
                  </a:lnTo>
                  <a:lnTo>
                    <a:pt x="77" y="25"/>
                  </a:lnTo>
                  <a:lnTo>
                    <a:pt x="77" y="19"/>
                  </a:lnTo>
                  <a:lnTo>
                    <a:pt x="83" y="31"/>
                  </a:lnTo>
                  <a:lnTo>
                    <a:pt x="83" y="25"/>
                  </a:lnTo>
                  <a:lnTo>
                    <a:pt x="89" y="31"/>
                  </a:lnTo>
                  <a:lnTo>
                    <a:pt x="89" y="38"/>
                  </a:lnTo>
                  <a:lnTo>
                    <a:pt x="96" y="31"/>
                  </a:lnTo>
                  <a:lnTo>
                    <a:pt x="102" y="38"/>
                  </a:lnTo>
                  <a:lnTo>
                    <a:pt x="102" y="57"/>
                  </a:lnTo>
                  <a:lnTo>
                    <a:pt x="115" y="31"/>
                  </a:lnTo>
                  <a:lnTo>
                    <a:pt x="108" y="31"/>
                  </a:lnTo>
                  <a:lnTo>
                    <a:pt x="115" y="44"/>
                  </a:lnTo>
                  <a:lnTo>
                    <a:pt x="121" y="31"/>
                  </a:lnTo>
                  <a:lnTo>
                    <a:pt x="121" y="12"/>
                  </a:lnTo>
                  <a:lnTo>
                    <a:pt x="127" y="19"/>
                  </a:lnTo>
                  <a:lnTo>
                    <a:pt x="134" y="6"/>
                  </a:lnTo>
                  <a:lnTo>
                    <a:pt x="134" y="25"/>
                  </a:lnTo>
                  <a:lnTo>
                    <a:pt x="140" y="19"/>
                  </a:lnTo>
                  <a:lnTo>
                    <a:pt x="140" y="12"/>
                  </a:lnTo>
                  <a:lnTo>
                    <a:pt x="146" y="6"/>
                  </a:lnTo>
                  <a:lnTo>
                    <a:pt x="146" y="12"/>
                  </a:lnTo>
                  <a:lnTo>
                    <a:pt x="153" y="0"/>
                  </a:lnTo>
                  <a:lnTo>
                    <a:pt x="153" y="19"/>
                  </a:lnTo>
                  <a:lnTo>
                    <a:pt x="159" y="12"/>
                  </a:lnTo>
                  <a:lnTo>
                    <a:pt x="166" y="19"/>
                  </a:lnTo>
                  <a:lnTo>
                    <a:pt x="166" y="12"/>
                  </a:lnTo>
                  <a:lnTo>
                    <a:pt x="166" y="19"/>
                  </a:lnTo>
                  <a:lnTo>
                    <a:pt x="178" y="31"/>
                  </a:lnTo>
                  <a:lnTo>
                    <a:pt x="178" y="38"/>
                  </a:lnTo>
                  <a:lnTo>
                    <a:pt x="185" y="31"/>
                  </a:lnTo>
                  <a:lnTo>
                    <a:pt x="185" y="44"/>
                  </a:lnTo>
                  <a:lnTo>
                    <a:pt x="191" y="38"/>
                  </a:lnTo>
                  <a:lnTo>
                    <a:pt x="191" y="31"/>
                  </a:lnTo>
                  <a:lnTo>
                    <a:pt x="204" y="38"/>
                  </a:lnTo>
                  <a:lnTo>
                    <a:pt x="197" y="38"/>
                  </a:lnTo>
                  <a:lnTo>
                    <a:pt x="204" y="44"/>
                  </a:lnTo>
                  <a:lnTo>
                    <a:pt x="210" y="44"/>
                  </a:lnTo>
                  <a:lnTo>
                    <a:pt x="216" y="38"/>
                  </a:lnTo>
                  <a:lnTo>
                    <a:pt x="223" y="44"/>
                  </a:lnTo>
                  <a:lnTo>
                    <a:pt x="229" y="38"/>
                  </a:lnTo>
                  <a:lnTo>
                    <a:pt x="235" y="31"/>
                  </a:lnTo>
                  <a:lnTo>
                    <a:pt x="235" y="25"/>
                  </a:lnTo>
                  <a:lnTo>
                    <a:pt x="242" y="31"/>
                  </a:lnTo>
                  <a:lnTo>
                    <a:pt x="242" y="25"/>
                  </a:lnTo>
                  <a:lnTo>
                    <a:pt x="255" y="38"/>
                  </a:lnTo>
                  <a:lnTo>
                    <a:pt x="248" y="38"/>
                  </a:lnTo>
                  <a:lnTo>
                    <a:pt x="255" y="38"/>
                  </a:lnTo>
                  <a:lnTo>
                    <a:pt x="261" y="44"/>
                  </a:lnTo>
                  <a:lnTo>
                    <a:pt x="267" y="38"/>
                  </a:lnTo>
                  <a:lnTo>
                    <a:pt x="274" y="38"/>
                  </a:lnTo>
                  <a:lnTo>
                    <a:pt x="280" y="31"/>
                  </a:lnTo>
                  <a:lnTo>
                    <a:pt x="286" y="31"/>
                  </a:lnTo>
                  <a:lnTo>
                    <a:pt x="293" y="38"/>
                  </a:lnTo>
                  <a:lnTo>
                    <a:pt x="299" y="44"/>
                  </a:lnTo>
                  <a:lnTo>
                    <a:pt x="305" y="31"/>
                  </a:lnTo>
                  <a:lnTo>
                    <a:pt x="305" y="50"/>
                  </a:lnTo>
                  <a:lnTo>
                    <a:pt x="312" y="50"/>
                  </a:lnTo>
                  <a:lnTo>
                    <a:pt x="318" y="38"/>
                  </a:lnTo>
                  <a:lnTo>
                    <a:pt x="318" y="44"/>
                  </a:lnTo>
                  <a:lnTo>
                    <a:pt x="325" y="38"/>
                  </a:lnTo>
                  <a:lnTo>
                    <a:pt x="331" y="31"/>
                  </a:lnTo>
                  <a:lnTo>
                    <a:pt x="331" y="25"/>
                  </a:lnTo>
                  <a:lnTo>
                    <a:pt x="337" y="31"/>
                  </a:lnTo>
                  <a:lnTo>
                    <a:pt x="337" y="44"/>
                  </a:lnTo>
                  <a:lnTo>
                    <a:pt x="344" y="38"/>
                  </a:lnTo>
                  <a:lnTo>
                    <a:pt x="350" y="31"/>
                  </a:lnTo>
                  <a:lnTo>
                    <a:pt x="350" y="44"/>
                  </a:lnTo>
                  <a:lnTo>
                    <a:pt x="356" y="38"/>
                  </a:lnTo>
                  <a:lnTo>
                    <a:pt x="363" y="44"/>
                  </a:lnTo>
                  <a:lnTo>
                    <a:pt x="363" y="38"/>
                  </a:lnTo>
                  <a:lnTo>
                    <a:pt x="369" y="44"/>
                  </a:lnTo>
                  <a:lnTo>
                    <a:pt x="382" y="31"/>
                  </a:lnTo>
                  <a:lnTo>
                    <a:pt x="375" y="31"/>
                  </a:lnTo>
                  <a:lnTo>
                    <a:pt x="382" y="38"/>
                  </a:lnTo>
                  <a:lnTo>
                    <a:pt x="388" y="44"/>
                  </a:lnTo>
                  <a:lnTo>
                    <a:pt x="388" y="50"/>
                  </a:lnTo>
                  <a:lnTo>
                    <a:pt x="388" y="44"/>
                  </a:lnTo>
                  <a:lnTo>
                    <a:pt x="401" y="44"/>
                  </a:lnTo>
                  <a:lnTo>
                    <a:pt x="394" y="44"/>
                  </a:lnTo>
                  <a:lnTo>
                    <a:pt x="401" y="38"/>
                  </a:lnTo>
                  <a:lnTo>
                    <a:pt x="407" y="31"/>
                  </a:lnTo>
                  <a:lnTo>
                    <a:pt x="414" y="31"/>
                  </a:lnTo>
                  <a:lnTo>
                    <a:pt x="414" y="50"/>
                  </a:lnTo>
                  <a:lnTo>
                    <a:pt x="420" y="57"/>
                  </a:lnTo>
                  <a:lnTo>
                    <a:pt x="420" y="50"/>
                  </a:lnTo>
                  <a:lnTo>
                    <a:pt x="426" y="44"/>
                  </a:lnTo>
                  <a:lnTo>
                    <a:pt x="426" y="50"/>
                  </a:lnTo>
                  <a:lnTo>
                    <a:pt x="433" y="57"/>
                  </a:lnTo>
                  <a:lnTo>
                    <a:pt x="433" y="50"/>
                  </a:lnTo>
                  <a:lnTo>
                    <a:pt x="439" y="38"/>
                  </a:lnTo>
                  <a:lnTo>
                    <a:pt x="439" y="57"/>
                  </a:lnTo>
                  <a:lnTo>
                    <a:pt x="445" y="50"/>
                  </a:lnTo>
                  <a:lnTo>
                    <a:pt x="445" y="63"/>
                  </a:lnTo>
                  <a:lnTo>
                    <a:pt x="452" y="57"/>
                  </a:lnTo>
                  <a:lnTo>
                    <a:pt x="464" y="44"/>
                  </a:lnTo>
                  <a:lnTo>
                    <a:pt x="464" y="38"/>
                  </a:lnTo>
                  <a:lnTo>
                    <a:pt x="471" y="31"/>
                  </a:lnTo>
                  <a:lnTo>
                    <a:pt x="477" y="38"/>
                  </a:lnTo>
                  <a:lnTo>
                    <a:pt x="477" y="44"/>
                  </a:lnTo>
                  <a:lnTo>
                    <a:pt x="477" y="38"/>
                  </a:lnTo>
                  <a:lnTo>
                    <a:pt x="484" y="38"/>
                  </a:lnTo>
                  <a:lnTo>
                    <a:pt x="490" y="38"/>
                  </a:lnTo>
                  <a:lnTo>
                    <a:pt x="490" y="25"/>
                  </a:lnTo>
                  <a:lnTo>
                    <a:pt x="490" y="38"/>
                  </a:lnTo>
                  <a:lnTo>
                    <a:pt x="496" y="57"/>
                  </a:lnTo>
                  <a:lnTo>
                    <a:pt x="496" y="50"/>
                  </a:lnTo>
                  <a:lnTo>
                    <a:pt x="503" y="31"/>
                  </a:lnTo>
                  <a:lnTo>
                    <a:pt x="503" y="38"/>
                  </a:lnTo>
                  <a:lnTo>
                    <a:pt x="509" y="31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314" name="Freeform 203"/>
            <p:cNvSpPr>
              <a:spLocks noChangeAspect="1"/>
            </p:cNvSpPr>
            <p:nvPr/>
          </p:nvSpPr>
          <p:spPr bwMode="auto">
            <a:xfrm>
              <a:off x="3063" y="1426"/>
              <a:ext cx="496" cy="70"/>
            </a:xfrm>
            <a:custGeom>
              <a:avLst/>
              <a:gdLst>
                <a:gd name="T0" fmla="*/ 6 w 496"/>
                <a:gd name="T1" fmla="*/ 38 h 70"/>
                <a:gd name="T2" fmla="*/ 13 w 496"/>
                <a:gd name="T3" fmla="*/ 38 h 70"/>
                <a:gd name="T4" fmla="*/ 25 w 496"/>
                <a:gd name="T5" fmla="*/ 32 h 70"/>
                <a:gd name="T6" fmla="*/ 32 w 496"/>
                <a:gd name="T7" fmla="*/ 38 h 70"/>
                <a:gd name="T8" fmla="*/ 44 w 496"/>
                <a:gd name="T9" fmla="*/ 32 h 70"/>
                <a:gd name="T10" fmla="*/ 57 w 496"/>
                <a:gd name="T11" fmla="*/ 0 h 70"/>
                <a:gd name="T12" fmla="*/ 64 w 496"/>
                <a:gd name="T13" fmla="*/ 13 h 70"/>
                <a:gd name="T14" fmla="*/ 76 w 496"/>
                <a:gd name="T15" fmla="*/ 45 h 70"/>
                <a:gd name="T16" fmla="*/ 89 w 496"/>
                <a:gd name="T17" fmla="*/ 38 h 70"/>
                <a:gd name="T18" fmla="*/ 102 w 496"/>
                <a:gd name="T19" fmla="*/ 19 h 70"/>
                <a:gd name="T20" fmla="*/ 108 w 496"/>
                <a:gd name="T21" fmla="*/ 32 h 70"/>
                <a:gd name="T22" fmla="*/ 114 w 496"/>
                <a:gd name="T23" fmla="*/ 32 h 70"/>
                <a:gd name="T24" fmla="*/ 127 w 496"/>
                <a:gd name="T25" fmla="*/ 45 h 70"/>
                <a:gd name="T26" fmla="*/ 140 w 496"/>
                <a:gd name="T27" fmla="*/ 38 h 70"/>
                <a:gd name="T28" fmla="*/ 153 w 496"/>
                <a:gd name="T29" fmla="*/ 57 h 70"/>
                <a:gd name="T30" fmla="*/ 172 w 496"/>
                <a:gd name="T31" fmla="*/ 51 h 70"/>
                <a:gd name="T32" fmla="*/ 184 w 496"/>
                <a:gd name="T33" fmla="*/ 51 h 70"/>
                <a:gd name="T34" fmla="*/ 197 w 496"/>
                <a:gd name="T35" fmla="*/ 51 h 70"/>
                <a:gd name="T36" fmla="*/ 216 w 496"/>
                <a:gd name="T37" fmla="*/ 51 h 70"/>
                <a:gd name="T38" fmla="*/ 223 w 496"/>
                <a:gd name="T39" fmla="*/ 64 h 70"/>
                <a:gd name="T40" fmla="*/ 235 w 496"/>
                <a:gd name="T41" fmla="*/ 51 h 70"/>
                <a:gd name="T42" fmla="*/ 248 w 496"/>
                <a:gd name="T43" fmla="*/ 45 h 70"/>
                <a:gd name="T44" fmla="*/ 254 w 496"/>
                <a:gd name="T45" fmla="*/ 32 h 70"/>
                <a:gd name="T46" fmla="*/ 273 w 496"/>
                <a:gd name="T47" fmla="*/ 51 h 70"/>
                <a:gd name="T48" fmla="*/ 286 w 496"/>
                <a:gd name="T49" fmla="*/ 38 h 70"/>
                <a:gd name="T50" fmla="*/ 305 w 496"/>
                <a:gd name="T51" fmla="*/ 45 h 70"/>
                <a:gd name="T52" fmla="*/ 312 w 496"/>
                <a:gd name="T53" fmla="*/ 45 h 70"/>
                <a:gd name="T54" fmla="*/ 324 w 496"/>
                <a:gd name="T55" fmla="*/ 45 h 70"/>
                <a:gd name="T56" fmla="*/ 343 w 496"/>
                <a:gd name="T57" fmla="*/ 51 h 70"/>
                <a:gd name="T58" fmla="*/ 356 w 496"/>
                <a:gd name="T59" fmla="*/ 45 h 70"/>
                <a:gd name="T60" fmla="*/ 369 w 496"/>
                <a:gd name="T61" fmla="*/ 51 h 70"/>
                <a:gd name="T62" fmla="*/ 375 w 496"/>
                <a:gd name="T63" fmla="*/ 64 h 70"/>
                <a:gd name="T64" fmla="*/ 388 w 496"/>
                <a:gd name="T65" fmla="*/ 32 h 70"/>
                <a:gd name="T66" fmla="*/ 394 w 496"/>
                <a:gd name="T67" fmla="*/ 51 h 70"/>
                <a:gd name="T68" fmla="*/ 407 w 496"/>
                <a:gd name="T69" fmla="*/ 32 h 70"/>
                <a:gd name="T70" fmla="*/ 420 w 496"/>
                <a:gd name="T71" fmla="*/ 51 h 70"/>
                <a:gd name="T72" fmla="*/ 432 w 496"/>
                <a:gd name="T73" fmla="*/ 45 h 70"/>
                <a:gd name="T74" fmla="*/ 439 w 496"/>
                <a:gd name="T75" fmla="*/ 26 h 70"/>
                <a:gd name="T76" fmla="*/ 452 w 496"/>
                <a:gd name="T77" fmla="*/ 19 h 70"/>
                <a:gd name="T78" fmla="*/ 464 w 496"/>
                <a:gd name="T79" fmla="*/ 45 h 70"/>
                <a:gd name="T80" fmla="*/ 477 w 496"/>
                <a:gd name="T81" fmla="*/ 32 h 70"/>
                <a:gd name="T82" fmla="*/ 490 w 496"/>
                <a:gd name="T83" fmla="*/ 13 h 7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96"/>
                <a:gd name="T127" fmla="*/ 0 h 70"/>
                <a:gd name="T128" fmla="*/ 496 w 496"/>
                <a:gd name="T129" fmla="*/ 70 h 7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96" h="70">
                  <a:moveTo>
                    <a:pt x="0" y="38"/>
                  </a:moveTo>
                  <a:lnTo>
                    <a:pt x="0" y="32"/>
                  </a:lnTo>
                  <a:lnTo>
                    <a:pt x="6" y="38"/>
                  </a:lnTo>
                  <a:lnTo>
                    <a:pt x="6" y="32"/>
                  </a:lnTo>
                  <a:lnTo>
                    <a:pt x="13" y="26"/>
                  </a:lnTo>
                  <a:lnTo>
                    <a:pt x="13" y="38"/>
                  </a:lnTo>
                  <a:lnTo>
                    <a:pt x="19" y="32"/>
                  </a:lnTo>
                  <a:lnTo>
                    <a:pt x="25" y="45"/>
                  </a:lnTo>
                  <a:lnTo>
                    <a:pt x="25" y="32"/>
                  </a:lnTo>
                  <a:lnTo>
                    <a:pt x="32" y="38"/>
                  </a:lnTo>
                  <a:lnTo>
                    <a:pt x="32" y="32"/>
                  </a:lnTo>
                  <a:lnTo>
                    <a:pt x="32" y="38"/>
                  </a:lnTo>
                  <a:lnTo>
                    <a:pt x="38" y="19"/>
                  </a:lnTo>
                  <a:lnTo>
                    <a:pt x="38" y="26"/>
                  </a:lnTo>
                  <a:lnTo>
                    <a:pt x="44" y="32"/>
                  </a:lnTo>
                  <a:lnTo>
                    <a:pt x="51" y="26"/>
                  </a:lnTo>
                  <a:lnTo>
                    <a:pt x="51" y="13"/>
                  </a:lnTo>
                  <a:lnTo>
                    <a:pt x="57" y="0"/>
                  </a:lnTo>
                  <a:lnTo>
                    <a:pt x="57" y="13"/>
                  </a:lnTo>
                  <a:lnTo>
                    <a:pt x="70" y="13"/>
                  </a:lnTo>
                  <a:lnTo>
                    <a:pt x="64" y="13"/>
                  </a:lnTo>
                  <a:lnTo>
                    <a:pt x="70" y="26"/>
                  </a:lnTo>
                  <a:lnTo>
                    <a:pt x="76" y="32"/>
                  </a:lnTo>
                  <a:lnTo>
                    <a:pt x="76" y="45"/>
                  </a:lnTo>
                  <a:lnTo>
                    <a:pt x="83" y="51"/>
                  </a:lnTo>
                  <a:lnTo>
                    <a:pt x="83" y="45"/>
                  </a:lnTo>
                  <a:lnTo>
                    <a:pt x="89" y="38"/>
                  </a:lnTo>
                  <a:lnTo>
                    <a:pt x="95" y="32"/>
                  </a:lnTo>
                  <a:lnTo>
                    <a:pt x="95" y="26"/>
                  </a:lnTo>
                  <a:lnTo>
                    <a:pt x="102" y="19"/>
                  </a:lnTo>
                  <a:lnTo>
                    <a:pt x="102" y="38"/>
                  </a:lnTo>
                  <a:lnTo>
                    <a:pt x="108" y="45"/>
                  </a:lnTo>
                  <a:lnTo>
                    <a:pt x="108" y="32"/>
                  </a:lnTo>
                  <a:lnTo>
                    <a:pt x="121" y="32"/>
                  </a:lnTo>
                  <a:lnTo>
                    <a:pt x="121" y="38"/>
                  </a:lnTo>
                  <a:lnTo>
                    <a:pt x="114" y="32"/>
                  </a:lnTo>
                  <a:lnTo>
                    <a:pt x="121" y="32"/>
                  </a:lnTo>
                  <a:lnTo>
                    <a:pt x="127" y="38"/>
                  </a:lnTo>
                  <a:lnTo>
                    <a:pt x="127" y="45"/>
                  </a:lnTo>
                  <a:lnTo>
                    <a:pt x="134" y="38"/>
                  </a:lnTo>
                  <a:lnTo>
                    <a:pt x="134" y="26"/>
                  </a:lnTo>
                  <a:lnTo>
                    <a:pt x="140" y="38"/>
                  </a:lnTo>
                  <a:lnTo>
                    <a:pt x="146" y="45"/>
                  </a:lnTo>
                  <a:lnTo>
                    <a:pt x="153" y="64"/>
                  </a:lnTo>
                  <a:lnTo>
                    <a:pt x="153" y="57"/>
                  </a:lnTo>
                  <a:lnTo>
                    <a:pt x="159" y="51"/>
                  </a:lnTo>
                  <a:lnTo>
                    <a:pt x="172" y="45"/>
                  </a:lnTo>
                  <a:lnTo>
                    <a:pt x="172" y="51"/>
                  </a:lnTo>
                  <a:lnTo>
                    <a:pt x="178" y="51"/>
                  </a:lnTo>
                  <a:lnTo>
                    <a:pt x="184" y="38"/>
                  </a:lnTo>
                  <a:lnTo>
                    <a:pt x="184" y="51"/>
                  </a:lnTo>
                  <a:lnTo>
                    <a:pt x="197" y="38"/>
                  </a:lnTo>
                  <a:lnTo>
                    <a:pt x="191" y="38"/>
                  </a:lnTo>
                  <a:lnTo>
                    <a:pt x="197" y="51"/>
                  </a:lnTo>
                  <a:lnTo>
                    <a:pt x="203" y="45"/>
                  </a:lnTo>
                  <a:lnTo>
                    <a:pt x="210" y="45"/>
                  </a:lnTo>
                  <a:lnTo>
                    <a:pt x="216" y="51"/>
                  </a:lnTo>
                  <a:lnTo>
                    <a:pt x="216" y="64"/>
                  </a:lnTo>
                  <a:lnTo>
                    <a:pt x="223" y="70"/>
                  </a:lnTo>
                  <a:lnTo>
                    <a:pt x="223" y="64"/>
                  </a:lnTo>
                  <a:lnTo>
                    <a:pt x="229" y="70"/>
                  </a:lnTo>
                  <a:lnTo>
                    <a:pt x="229" y="51"/>
                  </a:lnTo>
                  <a:lnTo>
                    <a:pt x="235" y="51"/>
                  </a:lnTo>
                  <a:lnTo>
                    <a:pt x="235" y="70"/>
                  </a:lnTo>
                  <a:lnTo>
                    <a:pt x="235" y="51"/>
                  </a:lnTo>
                  <a:lnTo>
                    <a:pt x="248" y="45"/>
                  </a:lnTo>
                  <a:lnTo>
                    <a:pt x="242" y="45"/>
                  </a:lnTo>
                  <a:lnTo>
                    <a:pt x="248" y="38"/>
                  </a:lnTo>
                  <a:lnTo>
                    <a:pt x="254" y="32"/>
                  </a:lnTo>
                  <a:lnTo>
                    <a:pt x="261" y="38"/>
                  </a:lnTo>
                  <a:lnTo>
                    <a:pt x="267" y="45"/>
                  </a:lnTo>
                  <a:lnTo>
                    <a:pt x="273" y="51"/>
                  </a:lnTo>
                  <a:lnTo>
                    <a:pt x="273" y="38"/>
                  </a:lnTo>
                  <a:lnTo>
                    <a:pt x="280" y="45"/>
                  </a:lnTo>
                  <a:lnTo>
                    <a:pt x="286" y="38"/>
                  </a:lnTo>
                  <a:lnTo>
                    <a:pt x="293" y="45"/>
                  </a:lnTo>
                  <a:lnTo>
                    <a:pt x="299" y="32"/>
                  </a:lnTo>
                  <a:lnTo>
                    <a:pt x="305" y="45"/>
                  </a:lnTo>
                  <a:lnTo>
                    <a:pt x="305" y="64"/>
                  </a:lnTo>
                  <a:lnTo>
                    <a:pt x="312" y="51"/>
                  </a:lnTo>
                  <a:lnTo>
                    <a:pt x="312" y="45"/>
                  </a:lnTo>
                  <a:lnTo>
                    <a:pt x="324" y="45"/>
                  </a:lnTo>
                  <a:lnTo>
                    <a:pt x="318" y="45"/>
                  </a:lnTo>
                  <a:lnTo>
                    <a:pt x="324" y="45"/>
                  </a:lnTo>
                  <a:lnTo>
                    <a:pt x="331" y="51"/>
                  </a:lnTo>
                  <a:lnTo>
                    <a:pt x="343" y="45"/>
                  </a:lnTo>
                  <a:lnTo>
                    <a:pt x="343" y="51"/>
                  </a:lnTo>
                  <a:lnTo>
                    <a:pt x="350" y="57"/>
                  </a:lnTo>
                  <a:lnTo>
                    <a:pt x="350" y="51"/>
                  </a:lnTo>
                  <a:lnTo>
                    <a:pt x="356" y="45"/>
                  </a:lnTo>
                  <a:lnTo>
                    <a:pt x="356" y="51"/>
                  </a:lnTo>
                  <a:lnTo>
                    <a:pt x="362" y="32"/>
                  </a:lnTo>
                  <a:lnTo>
                    <a:pt x="369" y="51"/>
                  </a:lnTo>
                  <a:lnTo>
                    <a:pt x="369" y="45"/>
                  </a:lnTo>
                  <a:lnTo>
                    <a:pt x="375" y="51"/>
                  </a:lnTo>
                  <a:lnTo>
                    <a:pt x="375" y="64"/>
                  </a:lnTo>
                  <a:lnTo>
                    <a:pt x="382" y="57"/>
                  </a:lnTo>
                  <a:lnTo>
                    <a:pt x="382" y="38"/>
                  </a:lnTo>
                  <a:lnTo>
                    <a:pt x="388" y="32"/>
                  </a:lnTo>
                  <a:lnTo>
                    <a:pt x="388" y="19"/>
                  </a:lnTo>
                  <a:lnTo>
                    <a:pt x="394" y="32"/>
                  </a:lnTo>
                  <a:lnTo>
                    <a:pt x="394" y="51"/>
                  </a:lnTo>
                  <a:lnTo>
                    <a:pt x="401" y="45"/>
                  </a:lnTo>
                  <a:lnTo>
                    <a:pt x="413" y="32"/>
                  </a:lnTo>
                  <a:lnTo>
                    <a:pt x="407" y="32"/>
                  </a:lnTo>
                  <a:lnTo>
                    <a:pt x="413" y="32"/>
                  </a:lnTo>
                  <a:lnTo>
                    <a:pt x="420" y="38"/>
                  </a:lnTo>
                  <a:lnTo>
                    <a:pt x="420" y="51"/>
                  </a:lnTo>
                  <a:lnTo>
                    <a:pt x="426" y="57"/>
                  </a:lnTo>
                  <a:lnTo>
                    <a:pt x="426" y="51"/>
                  </a:lnTo>
                  <a:lnTo>
                    <a:pt x="432" y="45"/>
                  </a:lnTo>
                  <a:lnTo>
                    <a:pt x="432" y="38"/>
                  </a:lnTo>
                  <a:lnTo>
                    <a:pt x="445" y="26"/>
                  </a:lnTo>
                  <a:lnTo>
                    <a:pt x="439" y="26"/>
                  </a:lnTo>
                  <a:lnTo>
                    <a:pt x="445" y="26"/>
                  </a:lnTo>
                  <a:lnTo>
                    <a:pt x="452" y="38"/>
                  </a:lnTo>
                  <a:lnTo>
                    <a:pt x="452" y="19"/>
                  </a:lnTo>
                  <a:lnTo>
                    <a:pt x="464" y="45"/>
                  </a:lnTo>
                  <a:lnTo>
                    <a:pt x="458" y="45"/>
                  </a:lnTo>
                  <a:lnTo>
                    <a:pt x="464" y="45"/>
                  </a:lnTo>
                  <a:lnTo>
                    <a:pt x="471" y="38"/>
                  </a:lnTo>
                  <a:lnTo>
                    <a:pt x="477" y="45"/>
                  </a:lnTo>
                  <a:lnTo>
                    <a:pt x="477" y="32"/>
                  </a:lnTo>
                  <a:lnTo>
                    <a:pt x="483" y="32"/>
                  </a:lnTo>
                  <a:lnTo>
                    <a:pt x="483" y="19"/>
                  </a:lnTo>
                  <a:lnTo>
                    <a:pt x="490" y="13"/>
                  </a:lnTo>
                  <a:lnTo>
                    <a:pt x="490" y="19"/>
                  </a:lnTo>
                  <a:lnTo>
                    <a:pt x="496" y="32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315" name="Freeform 204"/>
            <p:cNvSpPr>
              <a:spLocks noChangeAspect="1"/>
            </p:cNvSpPr>
            <p:nvPr/>
          </p:nvSpPr>
          <p:spPr bwMode="auto">
            <a:xfrm>
              <a:off x="3559" y="1452"/>
              <a:ext cx="490" cy="63"/>
            </a:xfrm>
            <a:custGeom>
              <a:avLst/>
              <a:gdLst>
                <a:gd name="T0" fmla="*/ 6 w 490"/>
                <a:gd name="T1" fmla="*/ 19 h 63"/>
                <a:gd name="T2" fmla="*/ 19 w 490"/>
                <a:gd name="T3" fmla="*/ 6 h 63"/>
                <a:gd name="T4" fmla="*/ 32 w 490"/>
                <a:gd name="T5" fmla="*/ 44 h 63"/>
                <a:gd name="T6" fmla="*/ 51 w 490"/>
                <a:gd name="T7" fmla="*/ 25 h 63"/>
                <a:gd name="T8" fmla="*/ 57 w 490"/>
                <a:gd name="T9" fmla="*/ 31 h 63"/>
                <a:gd name="T10" fmla="*/ 70 w 490"/>
                <a:gd name="T11" fmla="*/ 31 h 63"/>
                <a:gd name="T12" fmla="*/ 89 w 490"/>
                <a:gd name="T13" fmla="*/ 25 h 63"/>
                <a:gd name="T14" fmla="*/ 102 w 490"/>
                <a:gd name="T15" fmla="*/ 25 h 63"/>
                <a:gd name="T16" fmla="*/ 115 w 490"/>
                <a:gd name="T17" fmla="*/ 6 h 63"/>
                <a:gd name="T18" fmla="*/ 127 w 490"/>
                <a:gd name="T19" fmla="*/ 19 h 63"/>
                <a:gd name="T20" fmla="*/ 134 w 490"/>
                <a:gd name="T21" fmla="*/ 19 h 63"/>
                <a:gd name="T22" fmla="*/ 146 w 490"/>
                <a:gd name="T23" fmla="*/ 25 h 63"/>
                <a:gd name="T24" fmla="*/ 153 w 490"/>
                <a:gd name="T25" fmla="*/ 19 h 63"/>
                <a:gd name="T26" fmla="*/ 172 w 490"/>
                <a:gd name="T27" fmla="*/ 31 h 63"/>
                <a:gd name="T28" fmla="*/ 184 w 490"/>
                <a:gd name="T29" fmla="*/ 19 h 63"/>
                <a:gd name="T30" fmla="*/ 191 w 490"/>
                <a:gd name="T31" fmla="*/ 31 h 63"/>
                <a:gd name="T32" fmla="*/ 204 w 490"/>
                <a:gd name="T33" fmla="*/ 57 h 63"/>
                <a:gd name="T34" fmla="*/ 216 w 490"/>
                <a:gd name="T35" fmla="*/ 44 h 63"/>
                <a:gd name="T36" fmla="*/ 229 w 490"/>
                <a:gd name="T37" fmla="*/ 31 h 63"/>
                <a:gd name="T38" fmla="*/ 235 w 490"/>
                <a:gd name="T39" fmla="*/ 44 h 63"/>
                <a:gd name="T40" fmla="*/ 248 w 490"/>
                <a:gd name="T41" fmla="*/ 44 h 63"/>
                <a:gd name="T42" fmla="*/ 261 w 490"/>
                <a:gd name="T43" fmla="*/ 25 h 63"/>
                <a:gd name="T44" fmla="*/ 274 w 490"/>
                <a:gd name="T45" fmla="*/ 51 h 63"/>
                <a:gd name="T46" fmla="*/ 286 w 490"/>
                <a:gd name="T47" fmla="*/ 25 h 63"/>
                <a:gd name="T48" fmla="*/ 299 w 490"/>
                <a:gd name="T49" fmla="*/ 38 h 63"/>
                <a:gd name="T50" fmla="*/ 305 w 490"/>
                <a:gd name="T51" fmla="*/ 19 h 63"/>
                <a:gd name="T52" fmla="*/ 318 w 490"/>
                <a:gd name="T53" fmla="*/ 44 h 63"/>
                <a:gd name="T54" fmla="*/ 331 w 490"/>
                <a:gd name="T55" fmla="*/ 51 h 63"/>
                <a:gd name="T56" fmla="*/ 343 w 490"/>
                <a:gd name="T57" fmla="*/ 31 h 63"/>
                <a:gd name="T58" fmla="*/ 356 w 490"/>
                <a:gd name="T59" fmla="*/ 12 h 63"/>
                <a:gd name="T60" fmla="*/ 369 w 490"/>
                <a:gd name="T61" fmla="*/ 38 h 63"/>
                <a:gd name="T62" fmla="*/ 375 w 490"/>
                <a:gd name="T63" fmla="*/ 57 h 63"/>
                <a:gd name="T64" fmla="*/ 388 w 490"/>
                <a:gd name="T65" fmla="*/ 57 h 63"/>
                <a:gd name="T66" fmla="*/ 401 w 490"/>
                <a:gd name="T67" fmla="*/ 19 h 63"/>
                <a:gd name="T68" fmla="*/ 413 w 490"/>
                <a:gd name="T69" fmla="*/ 31 h 63"/>
                <a:gd name="T70" fmla="*/ 420 w 490"/>
                <a:gd name="T71" fmla="*/ 31 h 63"/>
                <a:gd name="T72" fmla="*/ 432 w 490"/>
                <a:gd name="T73" fmla="*/ 44 h 63"/>
                <a:gd name="T74" fmla="*/ 439 w 490"/>
                <a:gd name="T75" fmla="*/ 44 h 63"/>
                <a:gd name="T76" fmla="*/ 452 w 490"/>
                <a:gd name="T77" fmla="*/ 31 h 63"/>
                <a:gd name="T78" fmla="*/ 458 w 490"/>
                <a:gd name="T79" fmla="*/ 38 h 63"/>
                <a:gd name="T80" fmla="*/ 471 w 490"/>
                <a:gd name="T81" fmla="*/ 25 h 63"/>
                <a:gd name="T82" fmla="*/ 483 w 490"/>
                <a:gd name="T83" fmla="*/ 25 h 6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90"/>
                <a:gd name="T127" fmla="*/ 0 h 63"/>
                <a:gd name="T128" fmla="*/ 490 w 490"/>
                <a:gd name="T129" fmla="*/ 63 h 6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90" h="63">
                  <a:moveTo>
                    <a:pt x="0" y="6"/>
                  </a:moveTo>
                  <a:lnTo>
                    <a:pt x="0" y="12"/>
                  </a:lnTo>
                  <a:lnTo>
                    <a:pt x="6" y="19"/>
                  </a:lnTo>
                  <a:lnTo>
                    <a:pt x="19" y="6"/>
                  </a:lnTo>
                  <a:lnTo>
                    <a:pt x="13" y="6"/>
                  </a:lnTo>
                  <a:lnTo>
                    <a:pt x="19" y="6"/>
                  </a:lnTo>
                  <a:lnTo>
                    <a:pt x="25" y="19"/>
                  </a:lnTo>
                  <a:lnTo>
                    <a:pt x="32" y="25"/>
                  </a:lnTo>
                  <a:lnTo>
                    <a:pt x="32" y="44"/>
                  </a:lnTo>
                  <a:lnTo>
                    <a:pt x="45" y="25"/>
                  </a:lnTo>
                  <a:lnTo>
                    <a:pt x="45" y="19"/>
                  </a:lnTo>
                  <a:lnTo>
                    <a:pt x="51" y="25"/>
                  </a:lnTo>
                  <a:lnTo>
                    <a:pt x="51" y="19"/>
                  </a:lnTo>
                  <a:lnTo>
                    <a:pt x="51" y="25"/>
                  </a:lnTo>
                  <a:lnTo>
                    <a:pt x="57" y="31"/>
                  </a:lnTo>
                  <a:lnTo>
                    <a:pt x="70" y="44"/>
                  </a:lnTo>
                  <a:lnTo>
                    <a:pt x="64" y="44"/>
                  </a:lnTo>
                  <a:lnTo>
                    <a:pt x="70" y="31"/>
                  </a:lnTo>
                  <a:lnTo>
                    <a:pt x="76" y="12"/>
                  </a:lnTo>
                  <a:lnTo>
                    <a:pt x="83" y="6"/>
                  </a:lnTo>
                  <a:lnTo>
                    <a:pt x="89" y="25"/>
                  </a:lnTo>
                  <a:lnTo>
                    <a:pt x="89" y="19"/>
                  </a:lnTo>
                  <a:lnTo>
                    <a:pt x="95" y="12"/>
                  </a:lnTo>
                  <a:lnTo>
                    <a:pt x="102" y="25"/>
                  </a:lnTo>
                  <a:lnTo>
                    <a:pt x="108" y="19"/>
                  </a:lnTo>
                  <a:lnTo>
                    <a:pt x="108" y="12"/>
                  </a:lnTo>
                  <a:lnTo>
                    <a:pt x="115" y="6"/>
                  </a:lnTo>
                  <a:lnTo>
                    <a:pt x="115" y="31"/>
                  </a:lnTo>
                  <a:lnTo>
                    <a:pt x="121" y="25"/>
                  </a:lnTo>
                  <a:lnTo>
                    <a:pt x="127" y="19"/>
                  </a:lnTo>
                  <a:lnTo>
                    <a:pt x="127" y="12"/>
                  </a:lnTo>
                  <a:lnTo>
                    <a:pt x="134" y="25"/>
                  </a:lnTo>
                  <a:lnTo>
                    <a:pt x="134" y="19"/>
                  </a:lnTo>
                  <a:lnTo>
                    <a:pt x="134" y="25"/>
                  </a:lnTo>
                  <a:lnTo>
                    <a:pt x="140" y="19"/>
                  </a:lnTo>
                  <a:lnTo>
                    <a:pt x="146" y="25"/>
                  </a:lnTo>
                  <a:lnTo>
                    <a:pt x="146" y="38"/>
                  </a:lnTo>
                  <a:lnTo>
                    <a:pt x="153" y="12"/>
                  </a:lnTo>
                  <a:lnTo>
                    <a:pt x="153" y="19"/>
                  </a:lnTo>
                  <a:lnTo>
                    <a:pt x="159" y="31"/>
                  </a:lnTo>
                  <a:lnTo>
                    <a:pt x="159" y="19"/>
                  </a:lnTo>
                  <a:lnTo>
                    <a:pt x="172" y="31"/>
                  </a:lnTo>
                  <a:lnTo>
                    <a:pt x="172" y="38"/>
                  </a:lnTo>
                  <a:lnTo>
                    <a:pt x="178" y="38"/>
                  </a:lnTo>
                  <a:lnTo>
                    <a:pt x="184" y="19"/>
                  </a:lnTo>
                  <a:lnTo>
                    <a:pt x="184" y="25"/>
                  </a:lnTo>
                  <a:lnTo>
                    <a:pt x="191" y="19"/>
                  </a:lnTo>
                  <a:lnTo>
                    <a:pt x="191" y="31"/>
                  </a:lnTo>
                  <a:lnTo>
                    <a:pt x="197" y="38"/>
                  </a:lnTo>
                  <a:lnTo>
                    <a:pt x="197" y="44"/>
                  </a:lnTo>
                  <a:lnTo>
                    <a:pt x="204" y="57"/>
                  </a:lnTo>
                  <a:lnTo>
                    <a:pt x="204" y="38"/>
                  </a:lnTo>
                  <a:lnTo>
                    <a:pt x="210" y="44"/>
                  </a:lnTo>
                  <a:lnTo>
                    <a:pt x="216" y="44"/>
                  </a:lnTo>
                  <a:lnTo>
                    <a:pt x="223" y="51"/>
                  </a:lnTo>
                  <a:lnTo>
                    <a:pt x="223" y="31"/>
                  </a:lnTo>
                  <a:lnTo>
                    <a:pt x="229" y="31"/>
                  </a:lnTo>
                  <a:lnTo>
                    <a:pt x="235" y="38"/>
                  </a:lnTo>
                  <a:lnTo>
                    <a:pt x="235" y="51"/>
                  </a:lnTo>
                  <a:lnTo>
                    <a:pt x="235" y="44"/>
                  </a:lnTo>
                  <a:lnTo>
                    <a:pt x="242" y="19"/>
                  </a:lnTo>
                  <a:lnTo>
                    <a:pt x="242" y="25"/>
                  </a:lnTo>
                  <a:lnTo>
                    <a:pt x="248" y="44"/>
                  </a:lnTo>
                  <a:lnTo>
                    <a:pt x="248" y="57"/>
                  </a:lnTo>
                  <a:lnTo>
                    <a:pt x="261" y="44"/>
                  </a:lnTo>
                  <a:lnTo>
                    <a:pt x="261" y="25"/>
                  </a:lnTo>
                  <a:lnTo>
                    <a:pt x="267" y="25"/>
                  </a:lnTo>
                  <a:lnTo>
                    <a:pt x="267" y="38"/>
                  </a:lnTo>
                  <a:lnTo>
                    <a:pt x="274" y="51"/>
                  </a:lnTo>
                  <a:lnTo>
                    <a:pt x="274" y="31"/>
                  </a:lnTo>
                  <a:lnTo>
                    <a:pt x="280" y="19"/>
                  </a:lnTo>
                  <a:lnTo>
                    <a:pt x="286" y="25"/>
                  </a:lnTo>
                  <a:lnTo>
                    <a:pt x="286" y="38"/>
                  </a:lnTo>
                  <a:lnTo>
                    <a:pt x="293" y="31"/>
                  </a:lnTo>
                  <a:lnTo>
                    <a:pt x="299" y="38"/>
                  </a:lnTo>
                  <a:lnTo>
                    <a:pt x="299" y="31"/>
                  </a:lnTo>
                  <a:lnTo>
                    <a:pt x="305" y="25"/>
                  </a:lnTo>
                  <a:lnTo>
                    <a:pt x="305" y="19"/>
                  </a:lnTo>
                  <a:lnTo>
                    <a:pt x="305" y="25"/>
                  </a:lnTo>
                  <a:lnTo>
                    <a:pt x="312" y="38"/>
                  </a:lnTo>
                  <a:lnTo>
                    <a:pt x="318" y="44"/>
                  </a:lnTo>
                  <a:lnTo>
                    <a:pt x="318" y="51"/>
                  </a:lnTo>
                  <a:lnTo>
                    <a:pt x="331" y="57"/>
                  </a:lnTo>
                  <a:lnTo>
                    <a:pt x="331" y="51"/>
                  </a:lnTo>
                  <a:lnTo>
                    <a:pt x="337" y="44"/>
                  </a:lnTo>
                  <a:lnTo>
                    <a:pt x="337" y="31"/>
                  </a:lnTo>
                  <a:lnTo>
                    <a:pt x="343" y="31"/>
                  </a:lnTo>
                  <a:lnTo>
                    <a:pt x="350" y="38"/>
                  </a:lnTo>
                  <a:lnTo>
                    <a:pt x="356" y="31"/>
                  </a:lnTo>
                  <a:lnTo>
                    <a:pt x="356" y="12"/>
                  </a:lnTo>
                  <a:lnTo>
                    <a:pt x="363" y="0"/>
                  </a:lnTo>
                  <a:lnTo>
                    <a:pt x="363" y="12"/>
                  </a:lnTo>
                  <a:lnTo>
                    <a:pt x="369" y="38"/>
                  </a:lnTo>
                  <a:lnTo>
                    <a:pt x="369" y="44"/>
                  </a:lnTo>
                  <a:lnTo>
                    <a:pt x="382" y="57"/>
                  </a:lnTo>
                  <a:lnTo>
                    <a:pt x="375" y="57"/>
                  </a:lnTo>
                  <a:lnTo>
                    <a:pt x="382" y="57"/>
                  </a:lnTo>
                  <a:lnTo>
                    <a:pt x="388" y="63"/>
                  </a:lnTo>
                  <a:lnTo>
                    <a:pt x="388" y="57"/>
                  </a:lnTo>
                  <a:lnTo>
                    <a:pt x="394" y="38"/>
                  </a:lnTo>
                  <a:lnTo>
                    <a:pt x="394" y="31"/>
                  </a:lnTo>
                  <a:lnTo>
                    <a:pt x="401" y="19"/>
                  </a:lnTo>
                  <a:lnTo>
                    <a:pt x="407" y="12"/>
                  </a:lnTo>
                  <a:lnTo>
                    <a:pt x="407" y="25"/>
                  </a:lnTo>
                  <a:lnTo>
                    <a:pt x="413" y="31"/>
                  </a:lnTo>
                  <a:lnTo>
                    <a:pt x="413" y="19"/>
                  </a:lnTo>
                  <a:lnTo>
                    <a:pt x="420" y="19"/>
                  </a:lnTo>
                  <a:lnTo>
                    <a:pt x="420" y="31"/>
                  </a:lnTo>
                  <a:lnTo>
                    <a:pt x="426" y="44"/>
                  </a:lnTo>
                  <a:lnTo>
                    <a:pt x="426" y="38"/>
                  </a:lnTo>
                  <a:lnTo>
                    <a:pt x="432" y="44"/>
                  </a:lnTo>
                  <a:lnTo>
                    <a:pt x="432" y="38"/>
                  </a:lnTo>
                  <a:lnTo>
                    <a:pt x="439" y="31"/>
                  </a:lnTo>
                  <a:lnTo>
                    <a:pt x="439" y="44"/>
                  </a:lnTo>
                  <a:lnTo>
                    <a:pt x="439" y="38"/>
                  </a:lnTo>
                  <a:lnTo>
                    <a:pt x="445" y="38"/>
                  </a:lnTo>
                  <a:lnTo>
                    <a:pt x="452" y="31"/>
                  </a:lnTo>
                  <a:lnTo>
                    <a:pt x="452" y="19"/>
                  </a:lnTo>
                  <a:lnTo>
                    <a:pt x="458" y="31"/>
                  </a:lnTo>
                  <a:lnTo>
                    <a:pt x="458" y="38"/>
                  </a:lnTo>
                  <a:lnTo>
                    <a:pt x="464" y="44"/>
                  </a:lnTo>
                  <a:lnTo>
                    <a:pt x="464" y="38"/>
                  </a:lnTo>
                  <a:lnTo>
                    <a:pt x="471" y="25"/>
                  </a:lnTo>
                  <a:lnTo>
                    <a:pt x="477" y="19"/>
                  </a:lnTo>
                  <a:lnTo>
                    <a:pt x="477" y="31"/>
                  </a:lnTo>
                  <a:lnTo>
                    <a:pt x="483" y="25"/>
                  </a:lnTo>
                  <a:lnTo>
                    <a:pt x="483" y="12"/>
                  </a:lnTo>
                  <a:lnTo>
                    <a:pt x="490" y="25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316" name="Freeform 205"/>
            <p:cNvSpPr>
              <a:spLocks noChangeAspect="1"/>
            </p:cNvSpPr>
            <p:nvPr/>
          </p:nvSpPr>
          <p:spPr bwMode="auto">
            <a:xfrm>
              <a:off x="4049" y="1458"/>
              <a:ext cx="464" cy="57"/>
            </a:xfrm>
            <a:custGeom>
              <a:avLst/>
              <a:gdLst>
                <a:gd name="T0" fmla="*/ 6 w 464"/>
                <a:gd name="T1" fmla="*/ 19 h 57"/>
                <a:gd name="T2" fmla="*/ 19 w 464"/>
                <a:gd name="T3" fmla="*/ 25 h 57"/>
                <a:gd name="T4" fmla="*/ 38 w 464"/>
                <a:gd name="T5" fmla="*/ 38 h 57"/>
                <a:gd name="T6" fmla="*/ 44 w 464"/>
                <a:gd name="T7" fmla="*/ 57 h 57"/>
                <a:gd name="T8" fmla="*/ 57 w 464"/>
                <a:gd name="T9" fmla="*/ 32 h 57"/>
                <a:gd name="T10" fmla="*/ 63 w 464"/>
                <a:gd name="T11" fmla="*/ 38 h 57"/>
                <a:gd name="T12" fmla="*/ 76 w 464"/>
                <a:gd name="T13" fmla="*/ 25 h 57"/>
                <a:gd name="T14" fmla="*/ 89 w 464"/>
                <a:gd name="T15" fmla="*/ 25 h 57"/>
                <a:gd name="T16" fmla="*/ 95 w 464"/>
                <a:gd name="T17" fmla="*/ 19 h 57"/>
                <a:gd name="T18" fmla="*/ 108 w 464"/>
                <a:gd name="T19" fmla="*/ 13 h 57"/>
                <a:gd name="T20" fmla="*/ 114 w 464"/>
                <a:gd name="T21" fmla="*/ 38 h 57"/>
                <a:gd name="T22" fmla="*/ 127 w 464"/>
                <a:gd name="T23" fmla="*/ 45 h 57"/>
                <a:gd name="T24" fmla="*/ 140 w 464"/>
                <a:gd name="T25" fmla="*/ 25 h 57"/>
                <a:gd name="T26" fmla="*/ 146 w 464"/>
                <a:gd name="T27" fmla="*/ 32 h 57"/>
                <a:gd name="T28" fmla="*/ 165 w 464"/>
                <a:gd name="T29" fmla="*/ 51 h 57"/>
                <a:gd name="T30" fmla="*/ 171 w 464"/>
                <a:gd name="T31" fmla="*/ 38 h 57"/>
                <a:gd name="T32" fmla="*/ 184 w 464"/>
                <a:gd name="T33" fmla="*/ 13 h 57"/>
                <a:gd name="T34" fmla="*/ 191 w 464"/>
                <a:gd name="T35" fmla="*/ 51 h 57"/>
                <a:gd name="T36" fmla="*/ 210 w 464"/>
                <a:gd name="T37" fmla="*/ 32 h 57"/>
                <a:gd name="T38" fmla="*/ 222 w 464"/>
                <a:gd name="T39" fmla="*/ 51 h 57"/>
                <a:gd name="T40" fmla="*/ 235 w 464"/>
                <a:gd name="T41" fmla="*/ 38 h 57"/>
                <a:gd name="T42" fmla="*/ 248 w 464"/>
                <a:gd name="T43" fmla="*/ 25 h 57"/>
                <a:gd name="T44" fmla="*/ 254 w 464"/>
                <a:gd name="T45" fmla="*/ 45 h 57"/>
                <a:gd name="T46" fmla="*/ 260 w 464"/>
                <a:gd name="T47" fmla="*/ 45 h 57"/>
                <a:gd name="T48" fmla="*/ 280 w 464"/>
                <a:gd name="T49" fmla="*/ 38 h 57"/>
                <a:gd name="T50" fmla="*/ 292 w 464"/>
                <a:gd name="T51" fmla="*/ 19 h 57"/>
                <a:gd name="T52" fmla="*/ 299 w 464"/>
                <a:gd name="T53" fmla="*/ 45 h 57"/>
                <a:gd name="T54" fmla="*/ 311 w 464"/>
                <a:gd name="T55" fmla="*/ 32 h 57"/>
                <a:gd name="T56" fmla="*/ 318 w 464"/>
                <a:gd name="T57" fmla="*/ 19 h 57"/>
                <a:gd name="T58" fmla="*/ 337 w 464"/>
                <a:gd name="T59" fmla="*/ 25 h 57"/>
                <a:gd name="T60" fmla="*/ 343 w 464"/>
                <a:gd name="T61" fmla="*/ 38 h 57"/>
                <a:gd name="T62" fmla="*/ 350 w 464"/>
                <a:gd name="T63" fmla="*/ 32 h 57"/>
                <a:gd name="T64" fmla="*/ 362 w 464"/>
                <a:gd name="T65" fmla="*/ 13 h 57"/>
                <a:gd name="T66" fmla="*/ 375 w 464"/>
                <a:gd name="T67" fmla="*/ 25 h 57"/>
                <a:gd name="T68" fmla="*/ 388 w 464"/>
                <a:gd name="T69" fmla="*/ 6 h 57"/>
                <a:gd name="T70" fmla="*/ 400 w 464"/>
                <a:gd name="T71" fmla="*/ 0 h 57"/>
                <a:gd name="T72" fmla="*/ 413 w 464"/>
                <a:gd name="T73" fmla="*/ 25 h 57"/>
                <a:gd name="T74" fmla="*/ 419 w 464"/>
                <a:gd name="T75" fmla="*/ 45 h 57"/>
                <a:gd name="T76" fmla="*/ 432 w 464"/>
                <a:gd name="T77" fmla="*/ 25 h 57"/>
                <a:gd name="T78" fmla="*/ 445 w 464"/>
                <a:gd name="T79" fmla="*/ 38 h 57"/>
                <a:gd name="T80" fmla="*/ 451 w 464"/>
                <a:gd name="T81" fmla="*/ 51 h 57"/>
                <a:gd name="T82" fmla="*/ 464 w 464"/>
                <a:gd name="T83" fmla="*/ 19 h 5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64"/>
                <a:gd name="T127" fmla="*/ 0 h 57"/>
                <a:gd name="T128" fmla="*/ 464 w 464"/>
                <a:gd name="T129" fmla="*/ 57 h 5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64" h="57">
                  <a:moveTo>
                    <a:pt x="0" y="19"/>
                  </a:moveTo>
                  <a:lnTo>
                    <a:pt x="0" y="38"/>
                  </a:lnTo>
                  <a:lnTo>
                    <a:pt x="6" y="19"/>
                  </a:lnTo>
                  <a:lnTo>
                    <a:pt x="19" y="25"/>
                  </a:lnTo>
                  <a:lnTo>
                    <a:pt x="19" y="19"/>
                  </a:lnTo>
                  <a:lnTo>
                    <a:pt x="19" y="25"/>
                  </a:lnTo>
                  <a:lnTo>
                    <a:pt x="25" y="19"/>
                  </a:lnTo>
                  <a:lnTo>
                    <a:pt x="32" y="25"/>
                  </a:lnTo>
                  <a:lnTo>
                    <a:pt x="38" y="38"/>
                  </a:lnTo>
                  <a:lnTo>
                    <a:pt x="38" y="32"/>
                  </a:lnTo>
                  <a:lnTo>
                    <a:pt x="44" y="51"/>
                  </a:lnTo>
                  <a:lnTo>
                    <a:pt x="44" y="57"/>
                  </a:lnTo>
                  <a:lnTo>
                    <a:pt x="51" y="38"/>
                  </a:lnTo>
                  <a:lnTo>
                    <a:pt x="51" y="25"/>
                  </a:lnTo>
                  <a:lnTo>
                    <a:pt x="57" y="32"/>
                  </a:lnTo>
                  <a:lnTo>
                    <a:pt x="57" y="25"/>
                  </a:lnTo>
                  <a:lnTo>
                    <a:pt x="63" y="32"/>
                  </a:lnTo>
                  <a:lnTo>
                    <a:pt x="63" y="38"/>
                  </a:lnTo>
                  <a:lnTo>
                    <a:pt x="70" y="45"/>
                  </a:lnTo>
                  <a:lnTo>
                    <a:pt x="70" y="38"/>
                  </a:lnTo>
                  <a:lnTo>
                    <a:pt x="76" y="25"/>
                  </a:lnTo>
                  <a:lnTo>
                    <a:pt x="82" y="19"/>
                  </a:lnTo>
                  <a:lnTo>
                    <a:pt x="82" y="32"/>
                  </a:lnTo>
                  <a:lnTo>
                    <a:pt x="89" y="25"/>
                  </a:lnTo>
                  <a:lnTo>
                    <a:pt x="89" y="32"/>
                  </a:lnTo>
                  <a:lnTo>
                    <a:pt x="89" y="25"/>
                  </a:lnTo>
                  <a:lnTo>
                    <a:pt x="95" y="19"/>
                  </a:lnTo>
                  <a:lnTo>
                    <a:pt x="101" y="19"/>
                  </a:lnTo>
                  <a:lnTo>
                    <a:pt x="101" y="6"/>
                  </a:lnTo>
                  <a:lnTo>
                    <a:pt x="108" y="13"/>
                  </a:lnTo>
                  <a:lnTo>
                    <a:pt x="108" y="6"/>
                  </a:lnTo>
                  <a:lnTo>
                    <a:pt x="114" y="25"/>
                  </a:lnTo>
                  <a:lnTo>
                    <a:pt x="114" y="38"/>
                  </a:lnTo>
                  <a:lnTo>
                    <a:pt x="121" y="45"/>
                  </a:lnTo>
                  <a:lnTo>
                    <a:pt x="121" y="51"/>
                  </a:lnTo>
                  <a:lnTo>
                    <a:pt x="127" y="45"/>
                  </a:lnTo>
                  <a:lnTo>
                    <a:pt x="133" y="38"/>
                  </a:lnTo>
                  <a:lnTo>
                    <a:pt x="133" y="32"/>
                  </a:lnTo>
                  <a:lnTo>
                    <a:pt x="140" y="25"/>
                  </a:lnTo>
                  <a:lnTo>
                    <a:pt x="140" y="32"/>
                  </a:lnTo>
                  <a:lnTo>
                    <a:pt x="146" y="19"/>
                  </a:lnTo>
                  <a:lnTo>
                    <a:pt x="146" y="32"/>
                  </a:lnTo>
                  <a:lnTo>
                    <a:pt x="152" y="38"/>
                  </a:lnTo>
                  <a:lnTo>
                    <a:pt x="152" y="32"/>
                  </a:lnTo>
                  <a:lnTo>
                    <a:pt x="165" y="51"/>
                  </a:lnTo>
                  <a:lnTo>
                    <a:pt x="159" y="51"/>
                  </a:lnTo>
                  <a:lnTo>
                    <a:pt x="165" y="38"/>
                  </a:lnTo>
                  <a:lnTo>
                    <a:pt x="171" y="38"/>
                  </a:lnTo>
                  <a:lnTo>
                    <a:pt x="171" y="13"/>
                  </a:lnTo>
                  <a:lnTo>
                    <a:pt x="178" y="19"/>
                  </a:lnTo>
                  <a:lnTo>
                    <a:pt x="184" y="13"/>
                  </a:lnTo>
                  <a:lnTo>
                    <a:pt x="184" y="19"/>
                  </a:lnTo>
                  <a:lnTo>
                    <a:pt x="191" y="32"/>
                  </a:lnTo>
                  <a:lnTo>
                    <a:pt x="191" y="51"/>
                  </a:lnTo>
                  <a:lnTo>
                    <a:pt x="197" y="51"/>
                  </a:lnTo>
                  <a:lnTo>
                    <a:pt x="203" y="38"/>
                  </a:lnTo>
                  <a:lnTo>
                    <a:pt x="210" y="32"/>
                  </a:lnTo>
                  <a:lnTo>
                    <a:pt x="216" y="25"/>
                  </a:lnTo>
                  <a:lnTo>
                    <a:pt x="216" y="45"/>
                  </a:lnTo>
                  <a:lnTo>
                    <a:pt x="222" y="51"/>
                  </a:lnTo>
                  <a:lnTo>
                    <a:pt x="229" y="51"/>
                  </a:lnTo>
                  <a:lnTo>
                    <a:pt x="235" y="51"/>
                  </a:lnTo>
                  <a:lnTo>
                    <a:pt x="235" y="38"/>
                  </a:lnTo>
                  <a:lnTo>
                    <a:pt x="241" y="25"/>
                  </a:lnTo>
                  <a:lnTo>
                    <a:pt x="241" y="38"/>
                  </a:lnTo>
                  <a:lnTo>
                    <a:pt x="248" y="25"/>
                  </a:lnTo>
                  <a:lnTo>
                    <a:pt x="248" y="32"/>
                  </a:lnTo>
                  <a:lnTo>
                    <a:pt x="254" y="38"/>
                  </a:lnTo>
                  <a:lnTo>
                    <a:pt x="254" y="45"/>
                  </a:lnTo>
                  <a:lnTo>
                    <a:pt x="260" y="38"/>
                  </a:lnTo>
                  <a:lnTo>
                    <a:pt x="260" y="25"/>
                  </a:lnTo>
                  <a:lnTo>
                    <a:pt x="260" y="45"/>
                  </a:lnTo>
                  <a:lnTo>
                    <a:pt x="273" y="45"/>
                  </a:lnTo>
                  <a:lnTo>
                    <a:pt x="273" y="32"/>
                  </a:lnTo>
                  <a:lnTo>
                    <a:pt x="280" y="38"/>
                  </a:lnTo>
                  <a:lnTo>
                    <a:pt x="286" y="32"/>
                  </a:lnTo>
                  <a:lnTo>
                    <a:pt x="286" y="13"/>
                  </a:lnTo>
                  <a:lnTo>
                    <a:pt x="292" y="19"/>
                  </a:lnTo>
                  <a:lnTo>
                    <a:pt x="292" y="38"/>
                  </a:lnTo>
                  <a:lnTo>
                    <a:pt x="299" y="32"/>
                  </a:lnTo>
                  <a:lnTo>
                    <a:pt x="299" y="45"/>
                  </a:lnTo>
                  <a:lnTo>
                    <a:pt x="305" y="51"/>
                  </a:lnTo>
                  <a:lnTo>
                    <a:pt x="305" y="45"/>
                  </a:lnTo>
                  <a:lnTo>
                    <a:pt x="311" y="32"/>
                  </a:lnTo>
                  <a:lnTo>
                    <a:pt x="311" y="19"/>
                  </a:lnTo>
                  <a:lnTo>
                    <a:pt x="318" y="6"/>
                  </a:lnTo>
                  <a:lnTo>
                    <a:pt x="318" y="19"/>
                  </a:lnTo>
                  <a:lnTo>
                    <a:pt x="324" y="25"/>
                  </a:lnTo>
                  <a:lnTo>
                    <a:pt x="324" y="38"/>
                  </a:lnTo>
                  <a:lnTo>
                    <a:pt x="337" y="25"/>
                  </a:lnTo>
                  <a:lnTo>
                    <a:pt x="330" y="25"/>
                  </a:lnTo>
                  <a:lnTo>
                    <a:pt x="337" y="25"/>
                  </a:lnTo>
                  <a:lnTo>
                    <a:pt x="343" y="38"/>
                  </a:lnTo>
                  <a:lnTo>
                    <a:pt x="343" y="32"/>
                  </a:lnTo>
                  <a:lnTo>
                    <a:pt x="343" y="38"/>
                  </a:lnTo>
                  <a:lnTo>
                    <a:pt x="350" y="32"/>
                  </a:lnTo>
                  <a:lnTo>
                    <a:pt x="356" y="32"/>
                  </a:lnTo>
                  <a:lnTo>
                    <a:pt x="362" y="25"/>
                  </a:lnTo>
                  <a:lnTo>
                    <a:pt x="362" y="13"/>
                  </a:lnTo>
                  <a:lnTo>
                    <a:pt x="369" y="32"/>
                  </a:lnTo>
                  <a:lnTo>
                    <a:pt x="375" y="6"/>
                  </a:lnTo>
                  <a:lnTo>
                    <a:pt x="375" y="25"/>
                  </a:lnTo>
                  <a:lnTo>
                    <a:pt x="381" y="13"/>
                  </a:lnTo>
                  <a:lnTo>
                    <a:pt x="381" y="0"/>
                  </a:lnTo>
                  <a:lnTo>
                    <a:pt x="388" y="6"/>
                  </a:lnTo>
                  <a:lnTo>
                    <a:pt x="394" y="13"/>
                  </a:lnTo>
                  <a:lnTo>
                    <a:pt x="394" y="6"/>
                  </a:lnTo>
                  <a:lnTo>
                    <a:pt x="400" y="0"/>
                  </a:lnTo>
                  <a:lnTo>
                    <a:pt x="400" y="6"/>
                  </a:lnTo>
                  <a:lnTo>
                    <a:pt x="407" y="13"/>
                  </a:lnTo>
                  <a:lnTo>
                    <a:pt x="413" y="25"/>
                  </a:lnTo>
                  <a:lnTo>
                    <a:pt x="413" y="19"/>
                  </a:lnTo>
                  <a:lnTo>
                    <a:pt x="413" y="32"/>
                  </a:lnTo>
                  <a:lnTo>
                    <a:pt x="419" y="45"/>
                  </a:lnTo>
                  <a:lnTo>
                    <a:pt x="419" y="38"/>
                  </a:lnTo>
                  <a:lnTo>
                    <a:pt x="426" y="19"/>
                  </a:lnTo>
                  <a:lnTo>
                    <a:pt x="432" y="25"/>
                  </a:lnTo>
                  <a:lnTo>
                    <a:pt x="432" y="19"/>
                  </a:lnTo>
                  <a:lnTo>
                    <a:pt x="439" y="32"/>
                  </a:lnTo>
                  <a:lnTo>
                    <a:pt x="445" y="38"/>
                  </a:lnTo>
                  <a:lnTo>
                    <a:pt x="445" y="45"/>
                  </a:lnTo>
                  <a:lnTo>
                    <a:pt x="445" y="38"/>
                  </a:lnTo>
                  <a:lnTo>
                    <a:pt x="451" y="51"/>
                  </a:lnTo>
                  <a:lnTo>
                    <a:pt x="458" y="38"/>
                  </a:lnTo>
                  <a:lnTo>
                    <a:pt x="458" y="32"/>
                  </a:lnTo>
                  <a:lnTo>
                    <a:pt x="464" y="19"/>
                  </a:lnTo>
                  <a:lnTo>
                    <a:pt x="464" y="25"/>
                  </a:lnTo>
                  <a:lnTo>
                    <a:pt x="464" y="13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317" name="Freeform 206"/>
            <p:cNvSpPr>
              <a:spLocks noChangeAspect="1"/>
            </p:cNvSpPr>
            <p:nvPr/>
          </p:nvSpPr>
          <p:spPr bwMode="auto">
            <a:xfrm>
              <a:off x="4513" y="1445"/>
              <a:ext cx="477" cy="58"/>
            </a:xfrm>
            <a:custGeom>
              <a:avLst/>
              <a:gdLst>
                <a:gd name="T0" fmla="*/ 13 w 477"/>
                <a:gd name="T1" fmla="*/ 32 h 58"/>
                <a:gd name="T2" fmla="*/ 19 w 477"/>
                <a:gd name="T3" fmla="*/ 45 h 58"/>
                <a:gd name="T4" fmla="*/ 32 w 477"/>
                <a:gd name="T5" fmla="*/ 26 h 58"/>
                <a:gd name="T6" fmla="*/ 45 w 477"/>
                <a:gd name="T7" fmla="*/ 38 h 58"/>
                <a:gd name="T8" fmla="*/ 51 w 477"/>
                <a:gd name="T9" fmla="*/ 32 h 58"/>
                <a:gd name="T10" fmla="*/ 70 w 477"/>
                <a:gd name="T11" fmla="*/ 38 h 58"/>
                <a:gd name="T12" fmla="*/ 83 w 477"/>
                <a:gd name="T13" fmla="*/ 38 h 58"/>
                <a:gd name="T14" fmla="*/ 95 w 477"/>
                <a:gd name="T15" fmla="*/ 32 h 58"/>
                <a:gd name="T16" fmla="*/ 102 w 477"/>
                <a:gd name="T17" fmla="*/ 13 h 58"/>
                <a:gd name="T18" fmla="*/ 114 w 477"/>
                <a:gd name="T19" fmla="*/ 26 h 58"/>
                <a:gd name="T20" fmla="*/ 127 w 477"/>
                <a:gd name="T21" fmla="*/ 19 h 58"/>
                <a:gd name="T22" fmla="*/ 140 w 477"/>
                <a:gd name="T23" fmla="*/ 38 h 58"/>
                <a:gd name="T24" fmla="*/ 153 w 477"/>
                <a:gd name="T25" fmla="*/ 45 h 58"/>
                <a:gd name="T26" fmla="*/ 159 w 477"/>
                <a:gd name="T27" fmla="*/ 32 h 58"/>
                <a:gd name="T28" fmla="*/ 172 w 477"/>
                <a:gd name="T29" fmla="*/ 32 h 58"/>
                <a:gd name="T30" fmla="*/ 184 w 477"/>
                <a:gd name="T31" fmla="*/ 58 h 58"/>
                <a:gd name="T32" fmla="*/ 191 w 477"/>
                <a:gd name="T33" fmla="*/ 19 h 58"/>
                <a:gd name="T34" fmla="*/ 204 w 477"/>
                <a:gd name="T35" fmla="*/ 58 h 58"/>
                <a:gd name="T36" fmla="*/ 210 w 477"/>
                <a:gd name="T37" fmla="*/ 51 h 58"/>
                <a:gd name="T38" fmla="*/ 216 w 477"/>
                <a:gd name="T39" fmla="*/ 45 h 58"/>
                <a:gd name="T40" fmla="*/ 223 w 477"/>
                <a:gd name="T41" fmla="*/ 32 h 58"/>
                <a:gd name="T42" fmla="*/ 242 w 477"/>
                <a:gd name="T43" fmla="*/ 45 h 58"/>
                <a:gd name="T44" fmla="*/ 254 w 477"/>
                <a:gd name="T45" fmla="*/ 19 h 58"/>
                <a:gd name="T46" fmla="*/ 261 w 477"/>
                <a:gd name="T47" fmla="*/ 19 h 58"/>
                <a:gd name="T48" fmla="*/ 273 w 477"/>
                <a:gd name="T49" fmla="*/ 19 h 58"/>
                <a:gd name="T50" fmla="*/ 286 w 477"/>
                <a:gd name="T51" fmla="*/ 26 h 58"/>
                <a:gd name="T52" fmla="*/ 299 w 477"/>
                <a:gd name="T53" fmla="*/ 45 h 58"/>
                <a:gd name="T54" fmla="*/ 305 w 477"/>
                <a:gd name="T55" fmla="*/ 32 h 58"/>
                <a:gd name="T56" fmla="*/ 312 w 477"/>
                <a:gd name="T57" fmla="*/ 32 h 58"/>
                <a:gd name="T58" fmla="*/ 324 w 477"/>
                <a:gd name="T59" fmla="*/ 45 h 58"/>
                <a:gd name="T60" fmla="*/ 337 w 477"/>
                <a:gd name="T61" fmla="*/ 38 h 58"/>
                <a:gd name="T62" fmla="*/ 350 w 477"/>
                <a:gd name="T63" fmla="*/ 38 h 58"/>
                <a:gd name="T64" fmla="*/ 363 w 477"/>
                <a:gd name="T65" fmla="*/ 26 h 58"/>
                <a:gd name="T66" fmla="*/ 375 w 477"/>
                <a:gd name="T67" fmla="*/ 13 h 58"/>
                <a:gd name="T68" fmla="*/ 382 w 477"/>
                <a:gd name="T69" fmla="*/ 19 h 58"/>
                <a:gd name="T70" fmla="*/ 394 w 477"/>
                <a:gd name="T71" fmla="*/ 7 h 58"/>
                <a:gd name="T72" fmla="*/ 407 w 477"/>
                <a:gd name="T73" fmla="*/ 13 h 58"/>
                <a:gd name="T74" fmla="*/ 426 w 477"/>
                <a:gd name="T75" fmla="*/ 26 h 58"/>
                <a:gd name="T76" fmla="*/ 439 w 477"/>
                <a:gd name="T77" fmla="*/ 19 h 58"/>
                <a:gd name="T78" fmla="*/ 452 w 477"/>
                <a:gd name="T79" fmla="*/ 32 h 58"/>
                <a:gd name="T80" fmla="*/ 458 w 477"/>
                <a:gd name="T81" fmla="*/ 45 h 58"/>
                <a:gd name="T82" fmla="*/ 471 w 477"/>
                <a:gd name="T83" fmla="*/ 38 h 5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77"/>
                <a:gd name="T127" fmla="*/ 0 h 58"/>
                <a:gd name="T128" fmla="*/ 477 w 477"/>
                <a:gd name="T129" fmla="*/ 58 h 5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77" h="58">
                  <a:moveTo>
                    <a:pt x="0" y="26"/>
                  </a:moveTo>
                  <a:lnTo>
                    <a:pt x="6" y="32"/>
                  </a:lnTo>
                  <a:lnTo>
                    <a:pt x="13" y="32"/>
                  </a:lnTo>
                  <a:lnTo>
                    <a:pt x="13" y="51"/>
                  </a:lnTo>
                  <a:lnTo>
                    <a:pt x="19" y="58"/>
                  </a:lnTo>
                  <a:lnTo>
                    <a:pt x="19" y="45"/>
                  </a:lnTo>
                  <a:lnTo>
                    <a:pt x="32" y="32"/>
                  </a:lnTo>
                  <a:lnTo>
                    <a:pt x="32" y="19"/>
                  </a:lnTo>
                  <a:lnTo>
                    <a:pt x="32" y="26"/>
                  </a:lnTo>
                  <a:lnTo>
                    <a:pt x="38" y="26"/>
                  </a:lnTo>
                  <a:lnTo>
                    <a:pt x="45" y="32"/>
                  </a:lnTo>
                  <a:lnTo>
                    <a:pt x="45" y="38"/>
                  </a:lnTo>
                  <a:lnTo>
                    <a:pt x="51" y="32"/>
                  </a:lnTo>
                  <a:lnTo>
                    <a:pt x="51" y="26"/>
                  </a:lnTo>
                  <a:lnTo>
                    <a:pt x="51" y="32"/>
                  </a:lnTo>
                  <a:lnTo>
                    <a:pt x="57" y="13"/>
                  </a:lnTo>
                  <a:lnTo>
                    <a:pt x="70" y="26"/>
                  </a:lnTo>
                  <a:lnTo>
                    <a:pt x="70" y="38"/>
                  </a:lnTo>
                  <a:lnTo>
                    <a:pt x="70" y="32"/>
                  </a:lnTo>
                  <a:lnTo>
                    <a:pt x="76" y="26"/>
                  </a:lnTo>
                  <a:lnTo>
                    <a:pt x="83" y="38"/>
                  </a:lnTo>
                  <a:lnTo>
                    <a:pt x="83" y="26"/>
                  </a:lnTo>
                  <a:lnTo>
                    <a:pt x="89" y="26"/>
                  </a:lnTo>
                  <a:lnTo>
                    <a:pt x="95" y="32"/>
                  </a:lnTo>
                  <a:lnTo>
                    <a:pt x="95" y="38"/>
                  </a:lnTo>
                  <a:lnTo>
                    <a:pt x="102" y="26"/>
                  </a:lnTo>
                  <a:lnTo>
                    <a:pt x="102" y="13"/>
                  </a:lnTo>
                  <a:lnTo>
                    <a:pt x="108" y="19"/>
                  </a:lnTo>
                  <a:lnTo>
                    <a:pt x="114" y="32"/>
                  </a:lnTo>
                  <a:lnTo>
                    <a:pt x="114" y="26"/>
                  </a:lnTo>
                  <a:lnTo>
                    <a:pt x="127" y="26"/>
                  </a:lnTo>
                  <a:lnTo>
                    <a:pt x="121" y="26"/>
                  </a:lnTo>
                  <a:lnTo>
                    <a:pt x="127" y="19"/>
                  </a:lnTo>
                  <a:lnTo>
                    <a:pt x="134" y="26"/>
                  </a:lnTo>
                  <a:lnTo>
                    <a:pt x="134" y="38"/>
                  </a:lnTo>
                  <a:lnTo>
                    <a:pt x="140" y="38"/>
                  </a:lnTo>
                  <a:lnTo>
                    <a:pt x="146" y="32"/>
                  </a:lnTo>
                  <a:lnTo>
                    <a:pt x="146" y="38"/>
                  </a:lnTo>
                  <a:lnTo>
                    <a:pt x="153" y="45"/>
                  </a:lnTo>
                  <a:lnTo>
                    <a:pt x="153" y="32"/>
                  </a:lnTo>
                  <a:lnTo>
                    <a:pt x="153" y="38"/>
                  </a:lnTo>
                  <a:lnTo>
                    <a:pt x="159" y="32"/>
                  </a:lnTo>
                  <a:lnTo>
                    <a:pt x="172" y="45"/>
                  </a:lnTo>
                  <a:lnTo>
                    <a:pt x="165" y="45"/>
                  </a:lnTo>
                  <a:lnTo>
                    <a:pt x="172" y="32"/>
                  </a:lnTo>
                  <a:lnTo>
                    <a:pt x="172" y="45"/>
                  </a:lnTo>
                  <a:lnTo>
                    <a:pt x="178" y="51"/>
                  </a:lnTo>
                  <a:lnTo>
                    <a:pt x="184" y="58"/>
                  </a:lnTo>
                  <a:lnTo>
                    <a:pt x="184" y="32"/>
                  </a:lnTo>
                  <a:lnTo>
                    <a:pt x="191" y="13"/>
                  </a:lnTo>
                  <a:lnTo>
                    <a:pt x="191" y="19"/>
                  </a:lnTo>
                  <a:lnTo>
                    <a:pt x="197" y="32"/>
                  </a:lnTo>
                  <a:lnTo>
                    <a:pt x="197" y="51"/>
                  </a:lnTo>
                  <a:lnTo>
                    <a:pt x="204" y="58"/>
                  </a:lnTo>
                  <a:lnTo>
                    <a:pt x="204" y="51"/>
                  </a:lnTo>
                  <a:lnTo>
                    <a:pt x="204" y="58"/>
                  </a:lnTo>
                  <a:lnTo>
                    <a:pt x="210" y="51"/>
                  </a:lnTo>
                  <a:lnTo>
                    <a:pt x="210" y="45"/>
                  </a:lnTo>
                  <a:lnTo>
                    <a:pt x="216" y="38"/>
                  </a:lnTo>
                  <a:lnTo>
                    <a:pt x="216" y="45"/>
                  </a:lnTo>
                  <a:lnTo>
                    <a:pt x="223" y="38"/>
                  </a:lnTo>
                  <a:lnTo>
                    <a:pt x="223" y="26"/>
                  </a:lnTo>
                  <a:lnTo>
                    <a:pt x="223" y="32"/>
                  </a:lnTo>
                  <a:lnTo>
                    <a:pt x="229" y="38"/>
                  </a:lnTo>
                  <a:lnTo>
                    <a:pt x="235" y="45"/>
                  </a:lnTo>
                  <a:lnTo>
                    <a:pt x="242" y="45"/>
                  </a:lnTo>
                  <a:lnTo>
                    <a:pt x="242" y="32"/>
                  </a:lnTo>
                  <a:lnTo>
                    <a:pt x="248" y="38"/>
                  </a:lnTo>
                  <a:lnTo>
                    <a:pt x="254" y="19"/>
                  </a:lnTo>
                  <a:lnTo>
                    <a:pt x="254" y="26"/>
                  </a:lnTo>
                  <a:lnTo>
                    <a:pt x="254" y="19"/>
                  </a:lnTo>
                  <a:lnTo>
                    <a:pt x="261" y="19"/>
                  </a:lnTo>
                  <a:lnTo>
                    <a:pt x="267" y="32"/>
                  </a:lnTo>
                  <a:lnTo>
                    <a:pt x="267" y="26"/>
                  </a:lnTo>
                  <a:lnTo>
                    <a:pt x="273" y="19"/>
                  </a:lnTo>
                  <a:lnTo>
                    <a:pt x="273" y="32"/>
                  </a:lnTo>
                  <a:lnTo>
                    <a:pt x="280" y="32"/>
                  </a:lnTo>
                  <a:lnTo>
                    <a:pt x="286" y="26"/>
                  </a:lnTo>
                  <a:lnTo>
                    <a:pt x="286" y="19"/>
                  </a:lnTo>
                  <a:lnTo>
                    <a:pt x="293" y="32"/>
                  </a:lnTo>
                  <a:lnTo>
                    <a:pt x="299" y="45"/>
                  </a:lnTo>
                  <a:lnTo>
                    <a:pt x="299" y="51"/>
                  </a:lnTo>
                  <a:lnTo>
                    <a:pt x="305" y="38"/>
                  </a:lnTo>
                  <a:lnTo>
                    <a:pt x="305" y="32"/>
                  </a:lnTo>
                  <a:lnTo>
                    <a:pt x="305" y="38"/>
                  </a:lnTo>
                  <a:lnTo>
                    <a:pt x="312" y="45"/>
                  </a:lnTo>
                  <a:lnTo>
                    <a:pt x="312" y="32"/>
                  </a:lnTo>
                  <a:lnTo>
                    <a:pt x="318" y="19"/>
                  </a:lnTo>
                  <a:lnTo>
                    <a:pt x="324" y="19"/>
                  </a:lnTo>
                  <a:lnTo>
                    <a:pt x="324" y="45"/>
                  </a:lnTo>
                  <a:lnTo>
                    <a:pt x="331" y="51"/>
                  </a:lnTo>
                  <a:lnTo>
                    <a:pt x="331" y="45"/>
                  </a:lnTo>
                  <a:lnTo>
                    <a:pt x="337" y="38"/>
                  </a:lnTo>
                  <a:lnTo>
                    <a:pt x="337" y="26"/>
                  </a:lnTo>
                  <a:lnTo>
                    <a:pt x="343" y="32"/>
                  </a:lnTo>
                  <a:lnTo>
                    <a:pt x="350" y="38"/>
                  </a:lnTo>
                  <a:lnTo>
                    <a:pt x="356" y="32"/>
                  </a:lnTo>
                  <a:lnTo>
                    <a:pt x="363" y="38"/>
                  </a:lnTo>
                  <a:lnTo>
                    <a:pt x="363" y="26"/>
                  </a:lnTo>
                  <a:lnTo>
                    <a:pt x="369" y="32"/>
                  </a:lnTo>
                  <a:lnTo>
                    <a:pt x="375" y="19"/>
                  </a:lnTo>
                  <a:lnTo>
                    <a:pt x="375" y="13"/>
                  </a:lnTo>
                  <a:lnTo>
                    <a:pt x="375" y="19"/>
                  </a:lnTo>
                  <a:lnTo>
                    <a:pt x="382" y="7"/>
                  </a:lnTo>
                  <a:lnTo>
                    <a:pt x="382" y="19"/>
                  </a:lnTo>
                  <a:lnTo>
                    <a:pt x="388" y="19"/>
                  </a:lnTo>
                  <a:lnTo>
                    <a:pt x="394" y="19"/>
                  </a:lnTo>
                  <a:lnTo>
                    <a:pt x="394" y="7"/>
                  </a:lnTo>
                  <a:lnTo>
                    <a:pt x="401" y="0"/>
                  </a:lnTo>
                  <a:lnTo>
                    <a:pt x="407" y="7"/>
                  </a:lnTo>
                  <a:lnTo>
                    <a:pt x="407" y="13"/>
                  </a:lnTo>
                  <a:lnTo>
                    <a:pt x="420" y="38"/>
                  </a:lnTo>
                  <a:lnTo>
                    <a:pt x="420" y="45"/>
                  </a:lnTo>
                  <a:lnTo>
                    <a:pt x="426" y="26"/>
                  </a:lnTo>
                  <a:lnTo>
                    <a:pt x="426" y="0"/>
                  </a:lnTo>
                  <a:lnTo>
                    <a:pt x="432" y="13"/>
                  </a:lnTo>
                  <a:lnTo>
                    <a:pt x="439" y="19"/>
                  </a:lnTo>
                  <a:lnTo>
                    <a:pt x="445" y="13"/>
                  </a:lnTo>
                  <a:lnTo>
                    <a:pt x="445" y="26"/>
                  </a:lnTo>
                  <a:lnTo>
                    <a:pt x="452" y="32"/>
                  </a:lnTo>
                  <a:lnTo>
                    <a:pt x="452" y="38"/>
                  </a:lnTo>
                  <a:lnTo>
                    <a:pt x="458" y="32"/>
                  </a:lnTo>
                  <a:lnTo>
                    <a:pt x="458" y="45"/>
                  </a:lnTo>
                  <a:lnTo>
                    <a:pt x="464" y="38"/>
                  </a:lnTo>
                  <a:lnTo>
                    <a:pt x="471" y="32"/>
                  </a:lnTo>
                  <a:lnTo>
                    <a:pt x="471" y="38"/>
                  </a:lnTo>
                  <a:lnTo>
                    <a:pt x="477" y="32"/>
                  </a:lnTo>
                  <a:lnTo>
                    <a:pt x="477" y="45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318" name="Freeform 207"/>
            <p:cNvSpPr>
              <a:spLocks noChangeAspect="1"/>
            </p:cNvSpPr>
            <p:nvPr/>
          </p:nvSpPr>
          <p:spPr bwMode="auto">
            <a:xfrm>
              <a:off x="4990" y="1439"/>
              <a:ext cx="242" cy="64"/>
            </a:xfrm>
            <a:custGeom>
              <a:avLst/>
              <a:gdLst>
                <a:gd name="T0" fmla="*/ 0 w 242"/>
                <a:gd name="T1" fmla="*/ 51 h 64"/>
                <a:gd name="T2" fmla="*/ 0 w 242"/>
                <a:gd name="T3" fmla="*/ 44 h 64"/>
                <a:gd name="T4" fmla="*/ 6 w 242"/>
                <a:gd name="T5" fmla="*/ 38 h 64"/>
                <a:gd name="T6" fmla="*/ 13 w 242"/>
                <a:gd name="T7" fmla="*/ 44 h 64"/>
                <a:gd name="T8" fmla="*/ 13 w 242"/>
                <a:gd name="T9" fmla="*/ 38 h 64"/>
                <a:gd name="T10" fmla="*/ 19 w 242"/>
                <a:gd name="T11" fmla="*/ 25 h 64"/>
                <a:gd name="T12" fmla="*/ 19 w 242"/>
                <a:gd name="T13" fmla="*/ 19 h 64"/>
                <a:gd name="T14" fmla="*/ 25 w 242"/>
                <a:gd name="T15" fmla="*/ 25 h 64"/>
                <a:gd name="T16" fmla="*/ 25 w 242"/>
                <a:gd name="T17" fmla="*/ 19 h 64"/>
                <a:gd name="T18" fmla="*/ 32 w 242"/>
                <a:gd name="T19" fmla="*/ 6 h 64"/>
                <a:gd name="T20" fmla="*/ 32 w 242"/>
                <a:gd name="T21" fmla="*/ 19 h 64"/>
                <a:gd name="T22" fmla="*/ 38 w 242"/>
                <a:gd name="T23" fmla="*/ 25 h 64"/>
                <a:gd name="T24" fmla="*/ 44 w 242"/>
                <a:gd name="T25" fmla="*/ 19 h 64"/>
                <a:gd name="T26" fmla="*/ 44 w 242"/>
                <a:gd name="T27" fmla="*/ 13 h 64"/>
                <a:gd name="T28" fmla="*/ 51 w 242"/>
                <a:gd name="T29" fmla="*/ 25 h 64"/>
                <a:gd name="T30" fmla="*/ 51 w 242"/>
                <a:gd name="T31" fmla="*/ 0 h 64"/>
                <a:gd name="T32" fmla="*/ 57 w 242"/>
                <a:gd name="T33" fmla="*/ 13 h 64"/>
                <a:gd name="T34" fmla="*/ 64 w 242"/>
                <a:gd name="T35" fmla="*/ 13 h 64"/>
                <a:gd name="T36" fmla="*/ 76 w 242"/>
                <a:gd name="T37" fmla="*/ 25 h 64"/>
                <a:gd name="T38" fmla="*/ 76 w 242"/>
                <a:gd name="T39" fmla="*/ 32 h 64"/>
                <a:gd name="T40" fmla="*/ 83 w 242"/>
                <a:gd name="T41" fmla="*/ 25 h 64"/>
                <a:gd name="T42" fmla="*/ 89 w 242"/>
                <a:gd name="T43" fmla="*/ 32 h 64"/>
                <a:gd name="T44" fmla="*/ 95 w 242"/>
                <a:gd name="T45" fmla="*/ 32 h 64"/>
                <a:gd name="T46" fmla="*/ 102 w 242"/>
                <a:gd name="T47" fmla="*/ 38 h 64"/>
                <a:gd name="T48" fmla="*/ 108 w 242"/>
                <a:gd name="T49" fmla="*/ 44 h 64"/>
                <a:gd name="T50" fmla="*/ 114 w 242"/>
                <a:gd name="T51" fmla="*/ 51 h 64"/>
                <a:gd name="T52" fmla="*/ 114 w 242"/>
                <a:gd name="T53" fmla="*/ 38 h 64"/>
                <a:gd name="T54" fmla="*/ 121 w 242"/>
                <a:gd name="T55" fmla="*/ 32 h 64"/>
                <a:gd name="T56" fmla="*/ 121 w 242"/>
                <a:gd name="T57" fmla="*/ 19 h 64"/>
                <a:gd name="T58" fmla="*/ 127 w 242"/>
                <a:gd name="T59" fmla="*/ 25 h 64"/>
                <a:gd name="T60" fmla="*/ 134 w 242"/>
                <a:gd name="T61" fmla="*/ 19 h 64"/>
                <a:gd name="T62" fmla="*/ 134 w 242"/>
                <a:gd name="T63" fmla="*/ 38 h 64"/>
                <a:gd name="T64" fmla="*/ 140 w 242"/>
                <a:gd name="T65" fmla="*/ 57 h 64"/>
                <a:gd name="T66" fmla="*/ 140 w 242"/>
                <a:gd name="T67" fmla="*/ 44 h 64"/>
                <a:gd name="T68" fmla="*/ 146 w 242"/>
                <a:gd name="T69" fmla="*/ 38 h 64"/>
                <a:gd name="T70" fmla="*/ 146 w 242"/>
                <a:gd name="T71" fmla="*/ 64 h 64"/>
                <a:gd name="T72" fmla="*/ 153 w 242"/>
                <a:gd name="T73" fmla="*/ 57 h 64"/>
                <a:gd name="T74" fmla="*/ 153 w 242"/>
                <a:gd name="T75" fmla="*/ 64 h 64"/>
                <a:gd name="T76" fmla="*/ 153 w 242"/>
                <a:gd name="T77" fmla="*/ 44 h 64"/>
                <a:gd name="T78" fmla="*/ 165 w 242"/>
                <a:gd name="T79" fmla="*/ 38 h 64"/>
                <a:gd name="T80" fmla="*/ 165 w 242"/>
                <a:gd name="T81" fmla="*/ 51 h 64"/>
                <a:gd name="T82" fmla="*/ 172 w 242"/>
                <a:gd name="T83" fmla="*/ 57 h 64"/>
                <a:gd name="T84" fmla="*/ 184 w 242"/>
                <a:gd name="T85" fmla="*/ 57 h 64"/>
                <a:gd name="T86" fmla="*/ 178 w 242"/>
                <a:gd name="T87" fmla="*/ 57 h 64"/>
                <a:gd name="T88" fmla="*/ 184 w 242"/>
                <a:gd name="T89" fmla="*/ 51 h 64"/>
                <a:gd name="T90" fmla="*/ 197 w 242"/>
                <a:gd name="T91" fmla="*/ 38 h 64"/>
                <a:gd name="T92" fmla="*/ 191 w 242"/>
                <a:gd name="T93" fmla="*/ 38 h 64"/>
                <a:gd name="T94" fmla="*/ 197 w 242"/>
                <a:gd name="T95" fmla="*/ 44 h 64"/>
                <a:gd name="T96" fmla="*/ 203 w 242"/>
                <a:gd name="T97" fmla="*/ 32 h 64"/>
                <a:gd name="T98" fmla="*/ 203 w 242"/>
                <a:gd name="T99" fmla="*/ 25 h 64"/>
                <a:gd name="T100" fmla="*/ 210 w 242"/>
                <a:gd name="T101" fmla="*/ 32 h 64"/>
                <a:gd name="T102" fmla="*/ 210 w 242"/>
                <a:gd name="T103" fmla="*/ 44 h 64"/>
                <a:gd name="T104" fmla="*/ 216 w 242"/>
                <a:gd name="T105" fmla="*/ 51 h 64"/>
                <a:gd name="T106" fmla="*/ 216 w 242"/>
                <a:gd name="T107" fmla="*/ 44 h 64"/>
                <a:gd name="T108" fmla="*/ 223 w 242"/>
                <a:gd name="T109" fmla="*/ 57 h 64"/>
                <a:gd name="T110" fmla="*/ 223 w 242"/>
                <a:gd name="T111" fmla="*/ 64 h 64"/>
                <a:gd name="T112" fmla="*/ 223 w 242"/>
                <a:gd name="T113" fmla="*/ 57 h 64"/>
                <a:gd name="T114" fmla="*/ 229 w 242"/>
                <a:gd name="T115" fmla="*/ 25 h 64"/>
                <a:gd name="T116" fmla="*/ 229 w 242"/>
                <a:gd name="T117" fmla="*/ 19 h 64"/>
                <a:gd name="T118" fmla="*/ 235 w 242"/>
                <a:gd name="T119" fmla="*/ 32 h 64"/>
                <a:gd name="T120" fmla="*/ 235 w 242"/>
                <a:gd name="T121" fmla="*/ 51 h 64"/>
                <a:gd name="T122" fmla="*/ 242 w 242"/>
                <a:gd name="T123" fmla="*/ 51 h 6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42"/>
                <a:gd name="T187" fmla="*/ 0 h 64"/>
                <a:gd name="T188" fmla="*/ 242 w 242"/>
                <a:gd name="T189" fmla="*/ 64 h 6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42" h="64">
                  <a:moveTo>
                    <a:pt x="0" y="51"/>
                  </a:moveTo>
                  <a:lnTo>
                    <a:pt x="0" y="44"/>
                  </a:lnTo>
                  <a:lnTo>
                    <a:pt x="6" y="38"/>
                  </a:lnTo>
                  <a:lnTo>
                    <a:pt x="13" y="44"/>
                  </a:lnTo>
                  <a:lnTo>
                    <a:pt x="13" y="38"/>
                  </a:lnTo>
                  <a:lnTo>
                    <a:pt x="19" y="25"/>
                  </a:lnTo>
                  <a:lnTo>
                    <a:pt x="19" y="19"/>
                  </a:lnTo>
                  <a:lnTo>
                    <a:pt x="25" y="25"/>
                  </a:lnTo>
                  <a:lnTo>
                    <a:pt x="25" y="19"/>
                  </a:lnTo>
                  <a:lnTo>
                    <a:pt x="32" y="6"/>
                  </a:lnTo>
                  <a:lnTo>
                    <a:pt x="32" y="19"/>
                  </a:lnTo>
                  <a:lnTo>
                    <a:pt x="38" y="25"/>
                  </a:lnTo>
                  <a:lnTo>
                    <a:pt x="44" y="19"/>
                  </a:lnTo>
                  <a:lnTo>
                    <a:pt x="44" y="13"/>
                  </a:lnTo>
                  <a:lnTo>
                    <a:pt x="51" y="25"/>
                  </a:lnTo>
                  <a:lnTo>
                    <a:pt x="51" y="0"/>
                  </a:lnTo>
                  <a:lnTo>
                    <a:pt x="57" y="13"/>
                  </a:lnTo>
                  <a:lnTo>
                    <a:pt x="64" y="13"/>
                  </a:lnTo>
                  <a:lnTo>
                    <a:pt x="76" y="25"/>
                  </a:lnTo>
                  <a:lnTo>
                    <a:pt x="76" y="32"/>
                  </a:lnTo>
                  <a:lnTo>
                    <a:pt x="83" y="25"/>
                  </a:lnTo>
                  <a:lnTo>
                    <a:pt x="89" y="32"/>
                  </a:lnTo>
                  <a:lnTo>
                    <a:pt x="95" y="32"/>
                  </a:lnTo>
                  <a:lnTo>
                    <a:pt x="102" y="38"/>
                  </a:lnTo>
                  <a:lnTo>
                    <a:pt x="108" y="44"/>
                  </a:lnTo>
                  <a:lnTo>
                    <a:pt x="114" y="51"/>
                  </a:lnTo>
                  <a:lnTo>
                    <a:pt x="114" y="38"/>
                  </a:lnTo>
                  <a:lnTo>
                    <a:pt x="121" y="32"/>
                  </a:lnTo>
                  <a:lnTo>
                    <a:pt x="121" y="19"/>
                  </a:lnTo>
                  <a:lnTo>
                    <a:pt x="127" y="25"/>
                  </a:lnTo>
                  <a:lnTo>
                    <a:pt x="134" y="19"/>
                  </a:lnTo>
                  <a:lnTo>
                    <a:pt x="134" y="38"/>
                  </a:lnTo>
                  <a:lnTo>
                    <a:pt x="140" y="57"/>
                  </a:lnTo>
                  <a:lnTo>
                    <a:pt x="140" y="44"/>
                  </a:lnTo>
                  <a:lnTo>
                    <a:pt x="146" y="38"/>
                  </a:lnTo>
                  <a:lnTo>
                    <a:pt x="146" y="64"/>
                  </a:lnTo>
                  <a:lnTo>
                    <a:pt x="153" y="57"/>
                  </a:lnTo>
                  <a:lnTo>
                    <a:pt x="153" y="64"/>
                  </a:lnTo>
                  <a:lnTo>
                    <a:pt x="153" y="44"/>
                  </a:lnTo>
                  <a:lnTo>
                    <a:pt x="165" y="38"/>
                  </a:lnTo>
                  <a:lnTo>
                    <a:pt x="165" y="51"/>
                  </a:lnTo>
                  <a:lnTo>
                    <a:pt x="172" y="57"/>
                  </a:lnTo>
                  <a:lnTo>
                    <a:pt x="184" y="57"/>
                  </a:lnTo>
                  <a:lnTo>
                    <a:pt x="178" y="57"/>
                  </a:lnTo>
                  <a:lnTo>
                    <a:pt x="184" y="51"/>
                  </a:lnTo>
                  <a:lnTo>
                    <a:pt x="197" y="38"/>
                  </a:lnTo>
                  <a:lnTo>
                    <a:pt x="191" y="38"/>
                  </a:lnTo>
                  <a:lnTo>
                    <a:pt x="197" y="44"/>
                  </a:lnTo>
                  <a:lnTo>
                    <a:pt x="203" y="32"/>
                  </a:lnTo>
                  <a:lnTo>
                    <a:pt x="203" y="25"/>
                  </a:lnTo>
                  <a:lnTo>
                    <a:pt x="210" y="32"/>
                  </a:lnTo>
                  <a:lnTo>
                    <a:pt x="210" y="44"/>
                  </a:lnTo>
                  <a:lnTo>
                    <a:pt x="216" y="51"/>
                  </a:lnTo>
                  <a:lnTo>
                    <a:pt x="216" y="44"/>
                  </a:lnTo>
                  <a:lnTo>
                    <a:pt x="223" y="57"/>
                  </a:lnTo>
                  <a:lnTo>
                    <a:pt x="223" y="64"/>
                  </a:lnTo>
                  <a:lnTo>
                    <a:pt x="223" y="57"/>
                  </a:lnTo>
                  <a:lnTo>
                    <a:pt x="229" y="25"/>
                  </a:lnTo>
                  <a:lnTo>
                    <a:pt x="229" y="19"/>
                  </a:lnTo>
                  <a:lnTo>
                    <a:pt x="235" y="32"/>
                  </a:lnTo>
                  <a:lnTo>
                    <a:pt x="235" y="51"/>
                  </a:lnTo>
                  <a:lnTo>
                    <a:pt x="242" y="51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319" name="Freeform 208"/>
            <p:cNvSpPr>
              <a:spLocks noChangeAspect="1"/>
            </p:cNvSpPr>
            <p:nvPr/>
          </p:nvSpPr>
          <p:spPr bwMode="auto">
            <a:xfrm>
              <a:off x="2554" y="1331"/>
              <a:ext cx="452" cy="83"/>
            </a:xfrm>
            <a:custGeom>
              <a:avLst/>
              <a:gdLst>
                <a:gd name="T0" fmla="*/ 0 w 452"/>
                <a:gd name="T1" fmla="*/ 51 h 83"/>
                <a:gd name="T2" fmla="*/ 13 w 452"/>
                <a:gd name="T3" fmla="*/ 38 h 83"/>
                <a:gd name="T4" fmla="*/ 19 w 452"/>
                <a:gd name="T5" fmla="*/ 32 h 83"/>
                <a:gd name="T6" fmla="*/ 32 w 452"/>
                <a:gd name="T7" fmla="*/ 38 h 83"/>
                <a:gd name="T8" fmla="*/ 51 w 452"/>
                <a:gd name="T9" fmla="*/ 44 h 83"/>
                <a:gd name="T10" fmla="*/ 64 w 452"/>
                <a:gd name="T11" fmla="*/ 57 h 83"/>
                <a:gd name="T12" fmla="*/ 70 w 452"/>
                <a:gd name="T13" fmla="*/ 44 h 83"/>
                <a:gd name="T14" fmla="*/ 83 w 452"/>
                <a:gd name="T15" fmla="*/ 19 h 83"/>
                <a:gd name="T16" fmla="*/ 96 w 452"/>
                <a:gd name="T17" fmla="*/ 32 h 83"/>
                <a:gd name="T18" fmla="*/ 102 w 452"/>
                <a:gd name="T19" fmla="*/ 32 h 83"/>
                <a:gd name="T20" fmla="*/ 115 w 452"/>
                <a:gd name="T21" fmla="*/ 44 h 83"/>
                <a:gd name="T22" fmla="*/ 121 w 452"/>
                <a:gd name="T23" fmla="*/ 38 h 83"/>
                <a:gd name="T24" fmla="*/ 134 w 452"/>
                <a:gd name="T25" fmla="*/ 44 h 83"/>
                <a:gd name="T26" fmla="*/ 146 w 452"/>
                <a:gd name="T27" fmla="*/ 63 h 83"/>
                <a:gd name="T28" fmla="*/ 153 w 452"/>
                <a:gd name="T29" fmla="*/ 51 h 83"/>
                <a:gd name="T30" fmla="*/ 166 w 452"/>
                <a:gd name="T31" fmla="*/ 44 h 83"/>
                <a:gd name="T32" fmla="*/ 178 w 452"/>
                <a:gd name="T33" fmla="*/ 57 h 83"/>
                <a:gd name="T34" fmla="*/ 185 w 452"/>
                <a:gd name="T35" fmla="*/ 63 h 83"/>
                <a:gd name="T36" fmla="*/ 197 w 452"/>
                <a:gd name="T37" fmla="*/ 44 h 83"/>
                <a:gd name="T38" fmla="*/ 210 w 452"/>
                <a:gd name="T39" fmla="*/ 51 h 83"/>
                <a:gd name="T40" fmla="*/ 216 w 452"/>
                <a:gd name="T41" fmla="*/ 38 h 83"/>
                <a:gd name="T42" fmla="*/ 223 w 452"/>
                <a:gd name="T43" fmla="*/ 44 h 83"/>
                <a:gd name="T44" fmla="*/ 235 w 452"/>
                <a:gd name="T45" fmla="*/ 32 h 83"/>
                <a:gd name="T46" fmla="*/ 248 w 452"/>
                <a:gd name="T47" fmla="*/ 57 h 83"/>
                <a:gd name="T48" fmla="*/ 261 w 452"/>
                <a:gd name="T49" fmla="*/ 51 h 83"/>
                <a:gd name="T50" fmla="*/ 267 w 452"/>
                <a:gd name="T51" fmla="*/ 57 h 83"/>
                <a:gd name="T52" fmla="*/ 286 w 452"/>
                <a:gd name="T53" fmla="*/ 70 h 83"/>
                <a:gd name="T54" fmla="*/ 293 w 452"/>
                <a:gd name="T55" fmla="*/ 57 h 83"/>
                <a:gd name="T56" fmla="*/ 305 w 452"/>
                <a:gd name="T57" fmla="*/ 70 h 83"/>
                <a:gd name="T58" fmla="*/ 318 w 452"/>
                <a:gd name="T59" fmla="*/ 32 h 83"/>
                <a:gd name="T60" fmla="*/ 325 w 452"/>
                <a:gd name="T61" fmla="*/ 32 h 83"/>
                <a:gd name="T62" fmla="*/ 337 w 452"/>
                <a:gd name="T63" fmla="*/ 38 h 83"/>
                <a:gd name="T64" fmla="*/ 350 w 452"/>
                <a:gd name="T65" fmla="*/ 57 h 83"/>
                <a:gd name="T66" fmla="*/ 356 w 452"/>
                <a:gd name="T67" fmla="*/ 13 h 83"/>
                <a:gd name="T68" fmla="*/ 369 w 452"/>
                <a:gd name="T69" fmla="*/ 44 h 83"/>
                <a:gd name="T70" fmla="*/ 382 w 452"/>
                <a:gd name="T71" fmla="*/ 63 h 83"/>
                <a:gd name="T72" fmla="*/ 388 w 452"/>
                <a:gd name="T73" fmla="*/ 19 h 83"/>
                <a:gd name="T74" fmla="*/ 401 w 452"/>
                <a:gd name="T75" fmla="*/ 38 h 83"/>
                <a:gd name="T76" fmla="*/ 407 w 452"/>
                <a:gd name="T77" fmla="*/ 13 h 83"/>
                <a:gd name="T78" fmla="*/ 420 w 452"/>
                <a:gd name="T79" fmla="*/ 51 h 83"/>
                <a:gd name="T80" fmla="*/ 426 w 452"/>
                <a:gd name="T81" fmla="*/ 70 h 83"/>
                <a:gd name="T82" fmla="*/ 439 w 452"/>
                <a:gd name="T83" fmla="*/ 32 h 8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2"/>
                <a:gd name="T127" fmla="*/ 0 h 83"/>
                <a:gd name="T128" fmla="*/ 452 w 452"/>
                <a:gd name="T129" fmla="*/ 83 h 8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2" h="83">
                  <a:moveTo>
                    <a:pt x="0" y="44"/>
                  </a:moveTo>
                  <a:lnTo>
                    <a:pt x="0" y="38"/>
                  </a:lnTo>
                  <a:lnTo>
                    <a:pt x="0" y="51"/>
                  </a:lnTo>
                  <a:lnTo>
                    <a:pt x="7" y="38"/>
                  </a:lnTo>
                  <a:lnTo>
                    <a:pt x="7" y="44"/>
                  </a:lnTo>
                  <a:lnTo>
                    <a:pt x="13" y="38"/>
                  </a:lnTo>
                  <a:lnTo>
                    <a:pt x="13" y="32"/>
                  </a:lnTo>
                  <a:lnTo>
                    <a:pt x="13" y="38"/>
                  </a:lnTo>
                  <a:lnTo>
                    <a:pt x="19" y="32"/>
                  </a:lnTo>
                  <a:lnTo>
                    <a:pt x="26" y="38"/>
                  </a:lnTo>
                  <a:lnTo>
                    <a:pt x="32" y="32"/>
                  </a:lnTo>
                  <a:lnTo>
                    <a:pt x="32" y="38"/>
                  </a:lnTo>
                  <a:lnTo>
                    <a:pt x="38" y="57"/>
                  </a:lnTo>
                  <a:lnTo>
                    <a:pt x="45" y="51"/>
                  </a:lnTo>
                  <a:lnTo>
                    <a:pt x="51" y="44"/>
                  </a:lnTo>
                  <a:lnTo>
                    <a:pt x="57" y="57"/>
                  </a:lnTo>
                  <a:lnTo>
                    <a:pt x="57" y="70"/>
                  </a:lnTo>
                  <a:lnTo>
                    <a:pt x="64" y="57"/>
                  </a:lnTo>
                  <a:lnTo>
                    <a:pt x="64" y="32"/>
                  </a:lnTo>
                  <a:lnTo>
                    <a:pt x="70" y="38"/>
                  </a:lnTo>
                  <a:lnTo>
                    <a:pt x="70" y="44"/>
                  </a:lnTo>
                  <a:lnTo>
                    <a:pt x="77" y="32"/>
                  </a:lnTo>
                  <a:lnTo>
                    <a:pt x="77" y="19"/>
                  </a:lnTo>
                  <a:lnTo>
                    <a:pt x="83" y="19"/>
                  </a:lnTo>
                  <a:lnTo>
                    <a:pt x="83" y="44"/>
                  </a:lnTo>
                  <a:lnTo>
                    <a:pt x="89" y="51"/>
                  </a:lnTo>
                  <a:lnTo>
                    <a:pt x="96" y="32"/>
                  </a:lnTo>
                  <a:lnTo>
                    <a:pt x="96" y="25"/>
                  </a:lnTo>
                  <a:lnTo>
                    <a:pt x="102" y="38"/>
                  </a:lnTo>
                  <a:lnTo>
                    <a:pt x="102" y="32"/>
                  </a:lnTo>
                  <a:lnTo>
                    <a:pt x="102" y="38"/>
                  </a:lnTo>
                  <a:lnTo>
                    <a:pt x="108" y="32"/>
                  </a:lnTo>
                  <a:lnTo>
                    <a:pt x="115" y="44"/>
                  </a:lnTo>
                  <a:lnTo>
                    <a:pt x="115" y="19"/>
                  </a:lnTo>
                  <a:lnTo>
                    <a:pt x="121" y="32"/>
                  </a:lnTo>
                  <a:lnTo>
                    <a:pt x="121" y="38"/>
                  </a:lnTo>
                  <a:lnTo>
                    <a:pt x="127" y="51"/>
                  </a:lnTo>
                  <a:lnTo>
                    <a:pt x="127" y="57"/>
                  </a:lnTo>
                  <a:lnTo>
                    <a:pt x="134" y="44"/>
                  </a:lnTo>
                  <a:lnTo>
                    <a:pt x="134" y="63"/>
                  </a:lnTo>
                  <a:lnTo>
                    <a:pt x="140" y="63"/>
                  </a:lnTo>
                  <a:lnTo>
                    <a:pt x="146" y="63"/>
                  </a:lnTo>
                  <a:lnTo>
                    <a:pt x="146" y="83"/>
                  </a:lnTo>
                  <a:lnTo>
                    <a:pt x="153" y="76"/>
                  </a:lnTo>
                  <a:lnTo>
                    <a:pt x="153" y="51"/>
                  </a:lnTo>
                  <a:lnTo>
                    <a:pt x="153" y="57"/>
                  </a:lnTo>
                  <a:lnTo>
                    <a:pt x="159" y="51"/>
                  </a:lnTo>
                  <a:lnTo>
                    <a:pt x="166" y="44"/>
                  </a:lnTo>
                  <a:lnTo>
                    <a:pt x="172" y="51"/>
                  </a:lnTo>
                  <a:lnTo>
                    <a:pt x="172" y="63"/>
                  </a:lnTo>
                  <a:lnTo>
                    <a:pt x="178" y="57"/>
                  </a:lnTo>
                  <a:lnTo>
                    <a:pt x="185" y="63"/>
                  </a:lnTo>
                  <a:lnTo>
                    <a:pt x="185" y="70"/>
                  </a:lnTo>
                  <a:lnTo>
                    <a:pt x="185" y="63"/>
                  </a:lnTo>
                  <a:lnTo>
                    <a:pt x="191" y="51"/>
                  </a:lnTo>
                  <a:lnTo>
                    <a:pt x="191" y="63"/>
                  </a:lnTo>
                  <a:lnTo>
                    <a:pt x="197" y="44"/>
                  </a:lnTo>
                  <a:lnTo>
                    <a:pt x="204" y="38"/>
                  </a:lnTo>
                  <a:lnTo>
                    <a:pt x="204" y="51"/>
                  </a:lnTo>
                  <a:lnTo>
                    <a:pt x="210" y="51"/>
                  </a:lnTo>
                  <a:lnTo>
                    <a:pt x="210" y="38"/>
                  </a:lnTo>
                  <a:lnTo>
                    <a:pt x="216" y="32"/>
                  </a:lnTo>
                  <a:lnTo>
                    <a:pt x="216" y="38"/>
                  </a:lnTo>
                  <a:lnTo>
                    <a:pt x="216" y="25"/>
                  </a:lnTo>
                  <a:lnTo>
                    <a:pt x="223" y="51"/>
                  </a:lnTo>
                  <a:lnTo>
                    <a:pt x="223" y="44"/>
                  </a:lnTo>
                  <a:lnTo>
                    <a:pt x="229" y="32"/>
                  </a:lnTo>
                  <a:lnTo>
                    <a:pt x="229" y="38"/>
                  </a:lnTo>
                  <a:lnTo>
                    <a:pt x="235" y="32"/>
                  </a:lnTo>
                  <a:lnTo>
                    <a:pt x="235" y="38"/>
                  </a:lnTo>
                  <a:lnTo>
                    <a:pt x="242" y="51"/>
                  </a:lnTo>
                  <a:lnTo>
                    <a:pt x="248" y="57"/>
                  </a:lnTo>
                  <a:lnTo>
                    <a:pt x="255" y="63"/>
                  </a:lnTo>
                  <a:lnTo>
                    <a:pt x="255" y="57"/>
                  </a:lnTo>
                  <a:lnTo>
                    <a:pt x="261" y="51"/>
                  </a:lnTo>
                  <a:lnTo>
                    <a:pt x="261" y="57"/>
                  </a:lnTo>
                  <a:lnTo>
                    <a:pt x="267" y="63"/>
                  </a:lnTo>
                  <a:lnTo>
                    <a:pt x="267" y="57"/>
                  </a:lnTo>
                  <a:lnTo>
                    <a:pt x="274" y="51"/>
                  </a:lnTo>
                  <a:lnTo>
                    <a:pt x="280" y="63"/>
                  </a:lnTo>
                  <a:lnTo>
                    <a:pt x="286" y="70"/>
                  </a:lnTo>
                  <a:lnTo>
                    <a:pt x="286" y="51"/>
                  </a:lnTo>
                  <a:lnTo>
                    <a:pt x="286" y="57"/>
                  </a:lnTo>
                  <a:lnTo>
                    <a:pt x="293" y="57"/>
                  </a:lnTo>
                  <a:lnTo>
                    <a:pt x="299" y="57"/>
                  </a:lnTo>
                  <a:lnTo>
                    <a:pt x="299" y="70"/>
                  </a:lnTo>
                  <a:lnTo>
                    <a:pt x="305" y="70"/>
                  </a:lnTo>
                  <a:lnTo>
                    <a:pt x="312" y="63"/>
                  </a:lnTo>
                  <a:lnTo>
                    <a:pt x="312" y="51"/>
                  </a:lnTo>
                  <a:lnTo>
                    <a:pt x="318" y="32"/>
                  </a:lnTo>
                  <a:lnTo>
                    <a:pt x="318" y="38"/>
                  </a:lnTo>
                  <a:lnTo>
                    <a:pt x="325" y="57"/>
                  </a:lnTo>
                  <a:lnTo>
                    <a:pt x="325" y="32"/>
                  </a:lnTo>
                  <a:lnTo>
                    <a:pt x="331" y="0"/>
                  </a:lnTo>
                  <a:lnTo>
                    <a:pt x="331" y="19"/>
                  </a:lnTo>
                  <a:lnTo>
                    <a:pt x="337" y="38"/>
                  </a:lnTo>
                  <a:lnTo>
                    <a:pt x="337" y="63"/>
                  </a:lnTo>
                  <a:lnTo>
                    <a:pt x="344" y="51"/>
                  </a:lnTo>
                  <a:lnTo>
                    <a:pt x="350" y="57"/>
                  </a:lnTo>
                  <a:lnTo>
                    <a:pt x="350" y="51"/>
                  </a:lnTo>
                  <a:lnTo>
                    <a:pt x="356" y="38"/>
                  </a:lnTo>
                  <a:lnTo>
                    <a:pt x="356" y="13"/>
                  </a:lnTo>
                  <a:lnTo>
                    <a:pt x="363" y="19"/>
                  </a:lnTo>
                  <a:lnTo>
                    <a:pt x="369" y="51"/>
                  </a:lnTo>
                  <a:lnTo>
                    <a:pt x="369" y="44"/>
                  </a:lnTo>
                  <a:lnTo>
                    <a:pt x="369" y="51"/>
                  </a:lnTo>
                  <a:lnTo>
                    <a:pt x="375" y="57"/>
                  </a:lnTo>
                  <a:lnTo>
                    <a:pt x="382" y="63"/>
                  </a:lnTo>
                  <a:lnTo>
                    <a:pt x="382" y="70"/>
                  </a:lnTo>
                  <a:lnTo>
                    <a:pt x="388" y="76"/>
                  </a:lnTo>
                  <a:lnTo>
                    <a:pt x="388" y="19"/>
                  </a:lnTo>
                  <a:lnTo>
                    <a:pt x="394" y="38"/>
                  </a:lnTo>
                  <a:lnTo>
                    <a:pt x="394" y="44"/>
                  </a:lnTo>
                  <a:lnTo>
                    <a:pt x="401" y="38"/>
                  </a:lnTo>
                  <a:lnTo>
                    <a:pt x="401" y="44"/>
                  </a:lnTo>
                  <a:lnTo>
                    <a:pt x="407" y="51"/>
                  </a:lnTo>
                  <a:lnTo>
                    <a:pt x="407" y="13"/>
                  </a:lnTo>
                  <a:lnTo>
                    <a:pt x="414" y="19"/>
                  </a:lnTo>
                  <a:lnTo>
                    <a:pt x="420" y="25"/>
                  </a:lnTo>
                  <a:lnTo>
                    <a:pt x="420" y="51"/>
                  </a:lnTo>
                  <a:lnTo>
                    <a:pt x="426" y="76"/>
                  </a:lnTo>
                  <a:lnTo>
                    <a:pt x="426" y="83"/>
                  </a:lnTo>
                  <a:lnTo>
                    <a:pt x="426" y="70"/>
                  </a:lnTo>
                  <a:lnTo>
                    <a:pt x="433" y="76"/>
                  </a:lnTo>
                  <a:lnTo>
                    <a:pt x="439" y="57"/>
                  </a:lnTo>
                  <a:lnTo>
                    <a:pt x="439" y="32"/>
                  </a:lnTo>
                  <a:lnTo>
                    <a:pt x="445" y="38"/>
                  </a:lnTo>
                  <a:lnTo>
                    <a:pt x="452" y="44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320" name="Freeform 209"/>
            <p:cNvSpPr>
              <a:spLocks noChangeAspect="1"/>
            </p:cNvSpPr>
            <p:nvPr/>
          </p:nvSpPr>
          <p:spPr bwMode="auto">
            <a:xfrm>
              <a:off x="3006" y="1344"/>
              <a:ext cx="439" cy="82"/>
            </a:xfrm>
            <a:custGeom>
              <a:avLst/>
              <a:gdLst>
                <a:gd name="T0" fmla="*/ 6 w 439"/>
                <a:gd name="T1" fmla="*/ 38 h 82"/>
                <a:gd name="T2" fmla="*/ 19 w 439"/>
                <a:gd name="T3" fmla="*/ 63 h 82"/>
                <a:gd name="T4" fmla="*/ 32 w 439"/>
                <a:gd name="T5" fmla="*/ 44 h 82"/>
                <a:gd name="T6" fmla="*/ 44 w 439"/>
                <a:gd name="T7" fmla="*/ 25 h 82"/>
                <a:gd name="T8" fmla="*/ 51 w 439"/>
                <a:gd name="T9" fmla="*/ 31 h 82"/>
                <a:gd name="T10" fmla="*/ 63 w 439"/>
                <a:gd name="T11" fmla="*/ 6 h 82"/>
                <a:gd name="T12" fmla="*/ 76 w 439"/>
                <a:gd name="T13" fmla="*/ 38 h 82"/>
                <a:gd name="T14" fmla="*/ 89 w 439"/>
                <a:gd name="T15" fmla="*/ 44 h 82"/>
                <a:gd name="T16" fmla="*/ 95 w 439"/>
                <a:gd name="T17" fmla="*/ 25 h 82"/>
                <a:gd name="T18" fmla="*/ 108 w 439"/>
                <a:gd name="T19" fmla="*/ 0 h 82"/>
                <a:gd name="T20" fmla="*/ 121 w 439"/>
                <a:gd name="T21" fmla="*/ 38 h 82"/>
                <a:gd name="T22" fmla="*/ 133 w 439"/>
                <a:gd name="T23" fmla="*/ 50 h 82"/>
                <a:gd name="T24" fmla="*/ 140 w 439"/>
                <a:gd name="T25" fmla="*/ 50 h 82"/>
                <a:gd name="T26" fmla="*/ 152 w 439"/>
                <a:gd name="T27" fmla="*/ 63 h 82"/>
                <a:gd name="T28" fmla="*/ 159 w 439"/>
                <a:gd name="T29" fmla="*/ 38 h 82"/>
                <a:gd name="T30" fmla="*/ 171 w 439"/>
                <a:gd name="T31" fmla="*/ 44 h 82"/>
                <a:gd name="T32" fmla="*/ 184 w 439"/>
                <a:gd name="T33" fmla="*/ 31 h 82"/>
                <a:gd name="T34" fmla="*/ 191 w 439"/>
                <a:gd name="T35" fmla="*/ 25 h 82"/>
                <a:gd name="T36" fmla="*/ 203 w 439"/>
                <a:gd name="T37" fmla="*/ 50 h 82"/>
                <a:gd name="T38" fmla="*/ 210 w 439"/>
                <a:gd name="T39" fmla="*/ 19 h 82"/>
                <a:gd name="T40" fmla="*/ 222 w 439"/>
                <a:gd name="T41" fmla="*/ 44 h 82"/>
                <a:gd name="T42" fmla="*/ 229 w 439"/>
                <a:gd name="T43" fmla="*/ 25 h 82"/>
                <a:gd name="T44" fmla="*/ 241 w 439"/>
                <a:gd name="T45" fmla="*/ 38 h 82"/>
                <a:gd name="T46" fmla="*/ 248 w 439"/>
                <a:gd name="T47" fmla="*/ 44 h 82"/>
                <a:gd name="T48" fmla="*/ 260 w 439"/>
                <a:gd name="T49" fmla="*/ 50 h 82"/>
                <a:gd name="T50" fmla="*/ 273 w 439"/>
                <a:gd name="T51" fmla="*/ 38 h 82"/>
                <a:gd name="T52" fmla="*/ 280 w 439"/>
                <a:gd name="T53" fmla="*/ 19 h 82"/>
                <a:gd name="T54" fmla="*/ 286 w 439"/>
                <a:gd name="T55" fmla="*/ 44 h 82"/>
                <a:gd name="T56" fmla="*/ 292 w 439"/>
                <a:gd name="T57" fmla="*/ 50 h 82"/>
                <a:gd name="T58" fmla="*/ 305 w 439"/>
                <a:gd name="T59" fmla="*/ 31 h 82"/>
                <a:gd name="T60" fmla="*/ 311 w 439"/>
                <a:gd name="T61" fmla="*/ 82 h 82"/>
                <a:gd name="T62" fmla="*/ 324 w 439"/>
                <a:gd name="T63" fmla="*/ 38 h 82"/>
                <a:gd name="T64" fmla="*/ 337 w 439"/>
                <a:gd name="T65" fmla="*/ 63 h 82"/>
                <a:gd name="T66" fmla="*/ 356 w 439"/>
                <a:gd name="T67" fmla="*/ 50 h 82"/>
                <a:gd name="T68" fmla="*/ 362 w 439"/>
                <a:gd name="T69" fmla="*/ 63 h 82"/>
                <a:gd name="T70" fmla="*/ 369 w 439"/>
                <a:gd name="T71" fmla="*/ 31 h 82"/>
                <a:gd name="T72" fmla="*/ 381 w 439"/>
                <a:gd name="T73" fmla="*/ 57 h 82"/>
                <a:gd name="T74" fmla="*/ 388 w 439"/>
                <a:gd name="T75" fmla="*/ 57 h 82"/>
                <a:gd name="T76" fmla="*/ 400 w 439"/>
                <a:gd name="T77" fmla="*/ 31 h 82"/>
                <a:gd name="T78" fmla="*/ 413 w 439"/>
                <a:gd name="T79" fmla="*/ 44 h 82"/>
                <a:gd name="T80" fmla="*/ 419 w 439"/>
                <a:gd name="T81" fmla="*/ 31 h 82"/>
                <a:gd name="T82" fmla="*/ 432 w 439"/>
                <a:gd name="T83" fmla="*/ 38 h 8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39"/>
                <a:gd name="T127" fmla="*/ 0 h 82"/>
                <a:gd name="T128" fmla="*/ 439 w 439"/>
                <a:gd name="T129" fmla="*/ 82 h 8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39" h="82">
                  <a:moveTo>
                    <a:pt x="0" y="31"/>
                  </a:moveTo>
                  <a:lnTo>
                    <a:pt x="6" y="25"/>
                  </a:lnTo>
                  <a:lnTo>
                    <a:pt x="6" y="38"/>
                  </a:lnTo>
                  <a:lnTo>
                    <a:pt x="12" y="44"/>
                  </a:lnTo>
                  <a:lnTo>
                    <a:pt x="12" y="50"/>
                  </a:lnTo>
                  <a:lnTo>
                    <a:pt x="19" y="63"/>
                  </a:lnTo>
                  <a:lnTo>
                    <a:pt x="25" y="57"/>
                  </a:lnTo>
                  <a:lnTo>
                    <a:pt x="25" y="50"/>
                  </a:lnTo>
                  <a:lnTo>
                    <a:pt x="32" y="44"/>
                  </a:lnTo>
                  <a:lnTo>
                    <a:pt x="32" y="25"/>
                  </a:lnTo>
                  <a:lnTo>
                    <a:pt x="38" y="19"/>
                  </a:lnTo>
                  <a:lnTo>
                    <a:pt x="44" y="25"/>
                  </a:lnTo>
                  <a:lnTo>
                    <a:pt x="44" y="31"/>
                  </a:lnTo>
                  <a:lnTo>
                    <a:pt x="57" y="31"/>
                  </a:lnTo>
                  <a:lnTo>
                    <a:pt x="51" y="31"/>
                  </a:lnTo>
                  <a:lnTo>
                    <a:pt x="57" y="25"/>
                  </a:lnTo>
                  <a:lnTo>
                    <a:pt x="63" y="31"/>
                  </a:lnTo>
                  <a:lnTo>
                    <a:pt x="63" y="6"/>
                  </a:lnTo>
                  <a:lnTo>
                    <a:pt x="70" y="25"/>
                  </a:lnTo>
                  <a:lnTo>
                    <a:pt x="70" y="50"/>
                  </a:lnTo>
                  <a:lnTo>
                    <a:pt x="76" y="38"/>
                  </a:lnTo>
                  <a:lnTo>
                    <a:pt x="76" y="25"/>
                  </a:lnTo>
                  <a:lnTo>
                    <a:pt x="76" y="31"/>
                  </a:lnTo>
                  <a:lnTo>
                    <a:pt x="89" y="44"/>
                  </a:lnTo>
                  <a:lnTo>
                    <a:pt x="89" y="38"/>
                  </a:lnTo>
                  <a:lnTo>
                    <a:pt x="95" y="38"/>
                  </a:lnTo>
                  <a:lnTo>
                    <a:pt x="95" y="25"/>
                  </a:lnTo>
                  <a:lnTo>
                    <a:pt x="108" y="38"/>
                  </a:lnTo>
                  <a:lnTo>
                    <a:pt x="101" y="38"/>
                  </a:lnTo>
                  <a:lnTo>
                    <a:pt x="108" y="0"/>
                  </a:lnTo>
                  <a:lnTo>
                    <a:pt x="114" y="19"/>
                  </a:lnTo>
                  <a:lnTo>
                    <a:pt x="114" y="44"/>
                  </a:lnTo>
                  <a:lnTo>
                    <a:pt x="121" y="38"/>
                  </a:lnTo>
                  <a:lnTo>
                    <a:pt x="127" y="31"/>
                  </a:lnTo>
                  <a:lnTo>
                    <a:pt x="127" y="44"/>
                  </a:lnTo>
                  <a:lnTo>
                    <a:pt x="133" y="50"/>
                  </a:lnTo>
                  <a:lnTo>
                    <a:pt x="133" y="44"/>
                  </a:lnTo>
                  <a:lnTo>
                    <a:pt x="140" y="38"/>
                  </a:lnTo>
                  <a:lnTo>
                    <a:pt x="140" y="50"/>
                  </a:lnTo>
                  <a:lnTo>
                    <a:pt x="146" y="44"/>
                  </a:lnTo>
                  <a:lnTo>
                    <a:pt x="152" y="50"/>
                  </a:lnTo>
                  <a:lnTo>
                    <a:pt x="152" y="63"/>
                  </a:lnTo>
                  <a:lnTo>
                    <a:pt x="159" y="44"/>
                  </a:lnTo>
                  <a:lnTo>
                    <a:pt x="159" y="31"/>
                  </a:lnTo>
                  <a:lnTo>
                    <a:pt x="159" y="38"/>
                  </a:lnTo>
                  <a:lnTo>
                    <a:pt x="165" y="25"/>
                  </a:lnTo>
                  <a:lnTo>
                    <a:pt x="165" y="31"/>
                  </a:lnTo>
                  <a:lnTo>
                    <a:pt x="171" y="44"/>
                  </a:lnTo>
                  <a:lnTo>
                    <a:pt x="178" y="50"/>
                  </a:lnTo>
                  <a:lnTo>
                    <a:pt x="178" y="25"/>
                  </a:lnTo>
                  <a:lnTo>
                    <a:pt x="184" y="31"/>
                  </a:lnTo>
                  <a:lnTo>
                    <a:pt x="184" y="44"/>
                  </a:lnTo>
                  <a:lnTo>
                    <a:pt x="191" y="38"/>
                  </a:lnTo>
                  <a:lnTo>
                    <a:pt x="191" y="25"/>
                  </a:lnTo>
                  <a:lnTo>
                    <a:pt x="197" y="50"/>
                  </a:lnTo>
                  <a:lnTo>
                    <a:pt x="197" y="57"/>
                  </a:lnTo>
                  <a:lnTo>
                    <a:pt x="203" y="50"/>
                  </a:lnTo>
                  <a:lnTo>
                    <a:pt x="203" y="31"/>
                  </a:lnTo>
                  <a:lnTo>
                    <a:pt x="210" y="31"/>
                  </a:lnTo>
                  <a:lnTo>
                    <a:pt x="210" y="19"/>
                  </a:lnTo>
                  <a:lnTo>
                    <a:pt x="216" y="25"/>
                  </a:lnTo>
                  <a:lnTo>
                    <a:pt x="216" y="38"/>
                  </a:lnTo>
                  <a:lnTo>
                    <a:pt x="222" y="44"/>
                  </a:lnTo>
                  <a:lnTo>
                    <a:pt x="229" y="25"/>
                  </a:lnTo>
                  <a:lnTo>
                    <a:pt x="229" y="19"/>
                  </a:lnTo>
                  <a:lnTo>
                    <a:pt x="229" y="25"/>
                  </a:lnTo>
                  <a:lnTo>
                    <a:pt x="235" y="31"/>
                  </a:lnTo>
                  <a:lnTo>
                    <a:pt x="235" y="44"/>
                  </a:lnTo>
                  <a:lnTo>
                    <a:pt x="241" y="38"/>
                  </a:lnTo>
                  <a:lnTo>
                    <a:pt x="241" y="44"/>
                  </a:lnTo>
                  <a:lnTo>
                    <a:pt x="248" y="50"/>
                  </a:lnTo>
                  <a:lnTo>
                    <a:pt x="248" y="44"/>
                  </a:lnTo>
                  <a:lnTo>
                    <a:pt x="254" y="31"/>
                  </a:lnTo>
                  <a:lnTo>
                    <a:pt x="260" y="38"/>
                  </a:lnTo>
                  <a:lnTo>
                    <a:pt x="260" y="50"/>
                  </a:lnTo>
                  <a:lnTo>
                    <a:pt x="267" y="44"/>
                  </a:lnTo>
                  <a:lnTo>
                    <a:pt x="267" y="50"/>
                  </a:lnTo>
                  <a:lnTo>
                    <a:pt x="273" y="38"/>
                  </a:lnTo>
                  <a:lnTo>
                    <a:pt x="273" y="31"/>
                  </a:lnTo>
                  <a:lnTo>
                    <a:pt x="280" y="25"/>
                  </a:lnTo>
                  <a:lnTo>
                    <a:pt x="280" y="19"/>
                  </a:lnTo>
                  <a:lnTo>
                    <a:pt x="280" y="38"/>
                  </a:lnTo>
                  <a:lnTo>
                    <a:pt x="286" y="57"/>
                  </a:lnTo>
                  <a:lnTo>
                    <a:pt x="286" y="44"/>
                  </a:lnTo>
                  <a:lnTo>
                    <a:pt x="292" y="50"/>
                  </a:lnTo>
                  <a:lnTo>
                    <a:pt x="292" y="57"/>
                  </a:lnTo>
                  <a:lnTo>
                    <a:pt x="292" y="50"/>
                  </a:lnTo>
                  <a:lnTo>
                    <a:pt x="299" y="44"/>
                  </a:lnTo>
                  <a:lnTo>
                    <a:pt x="299" y="38"/>
                  </a:lnTo>
                  <a:lnTo>
                    <a:pt x="305" y="31"/>
                  </a:lnTo>
                  <a:lnTo>
                    <a:pt x="305" y="38"/>
                  </a:lnTo>
                  <a:lnTo>
                    <a:pt x="311" y="50"/>
                  </a:lnTo>
                  <a:lnTo>
                    <a:pt x="311" y="82"/>
                  </a:lnTo>
                  <a:lnTo>
                    <a:pt x="318" y="70"/>
                  </a:lnTo>
                  <a:lnTo>
                    <a:pt x="324" y="44"/>
                  </a:lnTo>
                  <a:lnTo>
                    <a:pt x="324" y="38"/>
                  </a:lnTo>
                  <a:lnTo>
                    <a:pt x="330" y="44"/>
                  </a:lnTo>
                  <a:lnTo>
                    <a:pt x="337" y="50"/>
                  </a:lnTo>
                  <a:lnTo>
                    <a:pt x="337" y="63"/>
                  </a:lnTo>
                  <a:lnTo>
                    <a:pt x="343" y="44"/>
                  </a:lnTo>
                  <a:lnTo>
                    <a:pt x="343" y="50"/>
                  </a:lnTo>
                  <a:lnTo>
                    <a:pt x="356" y="50"/>
                  </a:lnTo>
                  <a:lnTo>
                    <a:pt x="350" y="50"/>
                  </a:lnTo>
                  <a:lnTo>
                    <a:pt x="356" y="50"/>
                  </a:lnTo>
                  <a:lnTo>
                    <a:pt x="362" y="63"/>
                  </a:lnTo>
                  <a:lnTo>
                    <a:pt x="362" y="31"/>
                  </a:lnTo>
                  <a:lnTo>
                    <a:pt x="375" y="31"/>
                  </a:lnTo>
                  <a:lnTo>
                    <a:pt x="369" y="31"/>
                  </a:lnTo>
                  <a:lnTo>
                    <a:pt x="375" y="31"/>
                  </a:lnTo>
                  <a:lnTo>
                    <a:pt x="381" y="50"/>
                  </a:lnTo>
                  <a:lnTo>
                    <a:pt x="381" y="57"/>
                  </a:lnTo>
                  <a:lnTo>
                    <a:pt x="381" y="50"/>
                  </a:lnTo>
                  <a:lnTo>
                    <a:pt x="388" y="63"/>
                  </a:lnTo>
                  <a:lnTo>
                    <a:pt x="388" y="57"/>
                  </a:lnTo>
                  <a:lnTo>
                    <a:pt x="394" y="50"/>
                  </a:lnTo>
                  <a:lnTo>
                    <a:pt x="400" y="25"/>
                  </a:lnTo>
                  <a:lnTo>
                    <a:pt x="400" y="31"/>
                  </a:lnTo>
                  <a:lnTo>
                    <a:pt x="407" y="44"/>
                  </a:lnTo>
                  <a:lnTo>
                    <a:pt x="407" y="31"/>
                  </a:lnTo>
                  <a:lnTo>
                    <a:pt x="413" y="44"/>
                  </a:lnTo>
                  <a:lnTo>
                    <a:pt x="413" y="50"/>
                  </a:lnTo>
                  <a:lnTo>
                    <a:pt x="413" y="19"/>
                  </a:lnTo>
                  <a:lnTo>
                    <a:pt x="419" y="31"/>
                  </a:lnTo>
                  <a:lnTo>
                    <a:pt x="419" y="57"/>
                  </a:lnTo>
                  <a:lnTo>
                    <a:pt x="426" y="50"/>
                  </a:lnTo>
                  <a:lnTo>
                    <a:pt x="432" y="38"/>
                  </a:lnTo>
                  <a:lnTo>
                    <a:pt x="432" y="19"/>
                  </a:lnTo>
                  <a:lnTo>
                    <a:pt x="439" y="25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321" name="Freeform 210"/>
            <p:cNvSpPr>
              <a:spLocks noChangeAspect="1"/>
            </p:cNvSpPr>
            <p:nvPr/>
          </p:nvSpPr>
          <p:spPr bwMode="auto">
            <a:xfrm>
              <a:off x="3445" y="1331"/>
              <a:ext cx="451" cy="83"/>
            </a:xfrm>
            <a:custGeom>
              <a:avLst/>
              <a:gdLst>
                <a:gd name="T0" fmla="*/ 6 w 451"/>
                <a:gd name="T1" fmla="*/ 57 h 83"/>
                <a:gd name="T2" fmla="*/ 12 w 451"/>
                <a:gd name="T3" fmla="*/ 57 h 83"/>
                <a:gd name="T4" fmla="*/ 25 w 451"/>
                <a:gd name="T5" fmla="*/ 44 h 83"/>
                <a:gd name="T6" fmla="*/ 38 w 451"/>
                <a:gd name="T7" fmla="*/ 44 h 83"/>
                <a:gd name="T8" fmla="*/ 44 w 451"/>
                <a:gd name="T9" fmla="*/ 57 h 83"/>
                <a:gd name="T10" fmla="*/ 57 w 451"/>
                <a:gd name="T11" fmla="*/ 63 h 83"/>
                <a:gd name="T12" fmla="*/ 63 w 451"/>
                <a:gd name="T13" fmla="*/ 51 h 83"/>
                <a:gd name="T14" fmla="*/ 76 w 451"/>
                <a:gd name="T15" fmla="*/ 51 h 83"/>
                <a:gd name="T16" fmla="*/ 89 w 451"/>
                <a:gd name="T17" fmla="*/ 44 h 83"/>
                <a:gd name="T18" fmla="*/ 101 w 451"/>
                <a:gd name="T19" fmla="*/ 51 h 83"/>
                <a:gd name="T20" fmla="*/ 114 w 451"/>
                <a:gd name="T21" fmla="*/ 51 h 83"/>
                <a:gd name="T22" fmla="*/ 120 w 451"/>
                <a:gd name="T23" fmla="*/ 44 h 83"/>
                <a:gd name="T24" fmla="*/ 127 w 451"/>
                <a:gd name="T25" fmla="*/ 51 h 83"/>
                <a:gd name="T26" fmla="*/ 139 w 451"/>
                <a:gd name="T27" fmla="*/ 6 h 83"/>
                <a:gd name="T28" fmla="*/ 146 w 451"/>
                <a:gd name="T29" fmla="*/ 57 h 83"/>
                <a:gd name="T30" fmla="*/ 165 w 451"/>
                <a:gd name="T31" fmla="*/ 57 h 83"/>
                <a:gd name="T32" fmla="*/ 171 w 451"/>
                <a:gd name="T33" fmla="*/ 44 h 83"/>
                <a:gd name="T34" fmla="*/ 178 w 451"/>
                <a:gd name="T35" fmla="*/ 51 h 83"/>
                <a:gd name="T36" fmla="*/ 190 w 451"/>
                <a:gd name="T37" fmla="*/ 51 h 83"/>
                <a:gd name="T38" fmla="*/ 209 w 451"/>
                <a:gd name="T39" fmla="*/ 51 h 83"/>
                <a:gd name="T40" fmla="*/ 222 w 451"/>
                <a:gd name="T41" fmla="*/ 44 h 83"/>
                <a:gd name="T42" fmla="*/ 229 w 451"/>
                <a:gd name="T43" fmla="*/ 83 h 83"/>
                <a:gd name="T44" fmla="*/ 248 w 451"/>
                <a:gd name="T45" fmla="*/ 63 h 83"/>
                <a:gd name="T46" fmla="*/ 254 w 451"/>
                <a:gd name="T47" fmla="*/ 63 h 83"/>
                <a:gd name="T48" fmla="*/ 260 w 451"/>
                <a:gd name="T49" fmla="*/ 51 h 83"/>
                <a:gd name="T50" fmla="*/ 273 w 451"/>
                <a:gd name="T51" fmla="*/ 57 h 83"/>
                <a:gd name="T52" fmla="*/ 286 w 451"/>
                <a:gd name="T53" fmla="*/ 63 h 83"/>
                <a:gd name="T54" fmla="*/ 292 w 451"/>
                <a:gd name="T55" fmla="*/ 44 h 83"/>
                <a:gd name="T56" fmla="*/ 305 w 451"/>
                <a:gd name="T57" fmla="*/ 44 h 83"/>
                <a:gd name="T58" fmla="*/ 311 w 451"/>
                <a:gd name="T59" fmla="*/ 51 h 83"/>
                <a:gd name="T60" fmla="*/ 324 w 451"/>
                <a:gd name="T61" fmla="*/ 38 h 83"/>
                <a:gd name="T62" fmla="*/ 337 w 451"/>
                <a:gd name="T63" fmla="*/ 70 h 83"/>
                <a:gd name="T64" fmla="*/ 343 w 451"/>
                <a:gd name="T65" fmla="*/ 57 h 83"/>
                <a:gd name="T66" fmla="*/ 356 w 451"/>
                <a:gd name="T67" fmla="*/ 51 h 83"/>
                <a:gd name="T68" fmla="*/ 368 w 451"/>
                <a:gd name="T69" fmla="*/ 76 h 83"/>
                <a:gd name="T70" fmla="*/ 381 w 451"/>
                <a:gd name="T71" fmla="*/ 32 h 83"/>
                <a:gd name="T72" fmla="*/ 388 w 451"/>
                <a:gd name="T73" fmla="*/ 63 h 83"/>
                <a:gd name="T74" fmla="*/ 394 w 451"/>
                <a:gd name="T75" fmla="*/ 44 h 83"/>
                <a:gd name="T76" fmla="*/ 407 w 451"/>
                <a:gd name="T77" fmla="*/ 44 h 83"/>
                <a:gd name="T78" fmla="*/ 419 w 451"/>
                <a:gd name="T79" fmla="*/ 63 h 83"/>
                <a:gd name="T80" fmla="*/ 426 w 451"/>
                <a:gd name="T81" fmla="*/ 51 h 83"/>
                <a:gd name="T82" fmla="*/ 438 w 451"/>
                <a:gd name="T83" fmla="*/ 70 h 8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1"/>
                <a:gd name="T127" fmla="*/ 0 h 83"/>
                <a:gd name="T128" fmla="*/ 451 w 451"/>
                <a:gd name="T129" fmla="*/ 83 h 8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1" h="83">
                  <a:moveTo>
                    <a:pt x="0" y="38"/>
                  </a:moveTo>
                  <a:lnTo>
                    <a:pt x="0" y="51"/>
                  </a:lnTo>
                  <a:lnTo>
                    <a:pt x="6" y="57"/>
                  </a:lnTo>
                  <a:lnTo>
                    <a:pt x="12" y="51"/>
                  </a:lnTo>
                  <a:lnTo>
                    <a:pt x="12" y="63"/>
                  </a:lnTo>
                  <a:lnTo>
                    <a:pt x="12" y="57"/>
                  </a:lnTo>
                  <a:lnTo>
                    <a:pt x="19" y="51"/>
                  </a:lnTo>
                  <a:lnTo>
                    <a:pt x="19" y="38"/>
                  </a:lnTo>
                  <a:lnTo>
                    <a:pt x="25" y="44"/>
                  </a:lnTo>
                  <a:lnTo>
                    <a:pt x="25" y="32"/>
                  </a:lnTo>
                  <a:lnTo>
                    <a:pt x="31" y="32"/>
                  </a:lnTo>
                  <a:lnTo>
                    <a:pt x="38" y="44"/>
                  </a:lnTo>
                  <a:lnTo>
                    <a:pt x="38" y="63"/>
                  </a:lnTo>
                  <a:lnTo>
                    <a:pt x="44" y="76"/>
                  </a:lnTo>
                  <a:lnTo>
                    <a:pt x="44" y="57"/>
                  </a:lnTo>
                  <a:lnTo>
                    <a:pt x="50" y="63"/>
                  </a:lnTo>
                  <a:lnTo>
                    <a:pt x="50" y="57"/>
                  </a:lnTo>
                  <a:lnTo>
                    <a:pt x="57" y="63"/>
                  </a:lnTo>
                  <a:lnTo>
                    <a:pt x="57" y="57"/>
                  </a:lnTo>
                  <a:lnTo>
                    <a:pt x="63" y="63"/>
                  </a:lnTo>
                  <a:lnTo>
                    <a:pt x="63" y="51"/>
                  </a:lnTo>
                  <a:lnTo>
                    <a:pt x="70" y="44"/>
                  </a:lnTo>
                  <a:lnTo>
                    <a:pt x="76" y="38"/>
                  </a:lnTo>
                  <a:lnTo>
                    <a:pt x="76" y="51"/>
                  </a:lnTo>
                  <a:lnTo>
                    <a:pt x="82" y="44"/>
                  </a:lnTo>
                  <a:lnTo>
                    <a:pt x="89" y="38"/>
                  </a:lnTo>
                  <a:lnTo>
                    <a:pt x="89" y="44"/>
                  </a:lnTo>
                  <a:lnTo>
                    <a:pt x="95" y="63"/>
                  </a:lnTo>
                  <a:lnTo>
                    <a:pt x="95" y="44"/>
                  </a:lnTo>
                  <a:lnTo>
                    <a:pt x="101" y="51"/>
                  </a:lnTo>
                  <a:lnTo>
                    <a:pt x="108" y="38"/>
                  </a:lnTo>
                  <a:lnTo>
                    <a:pt x="108" y="44"/>
                  </a:lnTo>
                  <a:lnTo>
                    <a:pt x="114" y="51"/>
                  </a:lnTo>
                  <a:lnTo>
                    <a:pt x="114" y="57"/>
                  </a:lnTo>
                  <a:lnTo>
                    <a:pt x="114" y="44"/>
                  </a:lnTo>
                  <a:lnTo>
                    <a:pt x="120" y="44"/>
                  </a:lnTo>
                  <a:lnTo>
                    <a:pt x="120" y="57"/>
                  </a:lnTo>
                  <a:lnTo>
                    <a:pt x="127" y="63"/>
                  </a:lnTo>
                  <a:lnTo>
                    <a:pt x="127" y="51"/>
                  </a:lnTo>
                  <a:lnTo>
                    <a:pt x="133" y="51"/>
                  </a:lnTo>
                  <a:lnTo>
                    <a:pt x="133" y="32"/>
                  </a:lnTo>
                  <a:lnTo>
                    <a:pt x="139" y="6"/>
                  </a:lnTo>
                  <a:lnTo>
                    <a:pt x="139" y="0"/>
                  </a:lnTo>
                  <a:lnTo>
                    <a:pt x="146" y="25"/>
                  </a:lnTo>
                  <a:lnTo>
                    <a:pt x="146" y="57"/>
                  </a:lnTo>
                  <a:lnTo>
                    <a:pt x="152" y="63"/>
                  </a:lnTo>
                  <a:lnTo>
                    <a:pt x="159" y="63"/>
                  </a:lnTo>
                  <a:lnTo>
                    <a:pt x="165" y="57"/>
                  </a:lnTo>
                  <a:lnTo>
                    <a:pt x="165" y="32"/>
                  </a:lnTo>
                  <a:lnTo>
                    <a:pt x="171" y="32"/>
                  </a:lnTo>
                  <a:lnTo>
                    <a:pt x="171" y="44"/>
                  </a:lnTo>
                  <a:lnTo>
                    <a:pt x="178" y="51"/>
                  </a:lnTo>
                  <a:lnTo>
                    <a:pt x="178" y="44"/>
                  </a:lnTo>
                  <a:lnTo>
                    <a:pt x="178" y="51"/>
                  </a:lnTo>
                  <a:lnTo>
                    <a:pt x="184" y="44"/>
                  </a:lnTo>
                  <a:lnTo>
                    <a:pt x="184" y="57"/>
                  </a:lnTo>
                  <a:lnTo>
                    <a:pt x="190" y="51"/>
                  </a:lnTo>
                  <a:lnTo>
                    <a:pt x="203" y="57"/>
                  </a:lnTo>
                  <a:lnTo>
                    <a:pt x="203" y="51"/>
                  </a:lnTo>
                  <a:lnTo>
                    <a:pt x="209" y="51"/>
                  </a:lnTo>
                  <a:lnTo>
                    <a:pt x="216" y="51"/>
                  </a:lnTo>
                  <a:lnTo>
                    <a:pt x="216" y="38"/>
                  </a:lnTo>
                  <a:lnTo>
                    <a:pt x="222" y="44"/>
                  </a:lnTo>
                  <a:lnTo>
                    <a:pt x="222" y="63"/>
                  </a:lnTo>
                  <a:lnTo>
                    <a:pt x="229" y="51"/>
                  </a:lnTo>
                  <a:lnTo>
                    <a:pt x="229" y="83"/>
                  </a:lnTo>
                  <a:lnTo>
                    <a:pt x="235" y="76"/>
                  </a:lnTo>
                  <a:lnTo>
                    <a:pt x="241" y="63"/>
                  </a:lnTo>
                  <a:lnTo>
                    <a:pt x="248" y="63"/>
                  </a:lnTo>
                  <a:lnTo>
                    <a:pt x="248" y="51"/>
                  </a:lnTo>
                  <a:lnTo>
                    <a:pt x="248" y="63"/>
                  </a:lnTo>
                  <a:lnTo>
                    <a:pt x="254" y="63"/>
                  </a:lnTo>
                  <a:lnTo>
                    <a:pt x="254" y="51"/>
                  </a:lnTo>
                  <a:lnTo>
                    <a:pt x="260" y="57"/>
                  </a:lnTo>
                  <a:lnTo>
                    <a:pt x="260" y="51"/>
                  </a:lnTo>
                  <a:lnTo>
                    <a:pt x="267" y="38"/>
                  </a:lnTo>
                  <a:lnTo>
                    <a:pt x="267" y="57"/>
                  </a:lnTo>
                  <a:lnTo>
                    <a:pt x="273" y="57"/>
                  </a:lnTo>
                  <a:lnTo>
                    <a:pt x="273" y="76"/>
                  </a:lnTo>
                  <a:lnTo>
                    <a:pt x="279" y="70"/>
                  </a:lnTo>
                  <a:lnTo>
                    <a:pt x="286" y="63"/>
                  </a:lnTo>
                  <a:lnTo>
                    <a:pt x="286" y="70"/>
                  </a:lnTo>
                  <a:lnTo>
                    <a:pt x="286" y="38"/>
                  </a:lnTo>
                  <a:lnTo>
                    <a:pt x="292" y="44"/>
                  </a:lnTo>
                  <a:lnTo>
                    <a:pt x="298" y="51"/>
                  </a:lnTo>
                  <a:lnTo>
                    <a:pt x="298" y="57"/>
                  </a:lnTo>
                  <a:lnTo>
                    <a:pt x="305" y="44"/>
                  </a:lnTo>
                  <a:lnTo>
                    <a:pt x="305" y="51"/>
                  </a:lnTo>
                  <a:lnTo>
                    <a:pt x="311" y="70"/>
                  </a:lnTo>
                  <a:lnTo>
                    <a:pt x="311" y="51"/>
                  </a:lnTo>
                  <a:lnTo>
                    <a:pt x="324" y="44"/>
                  </a:lnTo>
                  <a:lnTo>
                    <a:pt x="318" y="44"/>
                  </a:lnTo>
                  <a:lnTo>
                    <a:pt x="324" y="38"/>
                  </a:lnTo>
                  <a:lnTo>
                    <a:pt x="330" y="32"/>
                  </a:lnTo>
                  <a:lnTo>
                    <a:pt x="330" y="57"/>
                  </a:lnTo>
                  <a:lnTo>
                    <a:pt x="337" y="70"/>
                  </a:lnTo>
                  <a:lnTo>
                    <a:pt x="337" y="57"/>
                  </a:lnTo>
                  <a:lnTo>
                    <a:pt x="337" y="63"/>
                  </a:lnTo>
                  <a:lnTo>
                    <a:pt x="343" y="57"/>
                  </a:lnTo>
                  <a:lnTo>
                    <a:pt x="343" y="63"/>
                  </a:lnTo>
                  <a:lnTo>
                    <a:pt x="356" y="44"/>
                  </a:lnTo>
                  <a:lnTo>
                    <a:pt x="356" y="51"/>
                  </a:lnTo>
                  <a:lnTo>
                    <a:pt x="362" y="63"/>
                  </a:lnTo>
                  <a:lnTo>
                    <a:pt x="368" y="83"/>
                  </a:lnTo>
                  <a:lnTo>
                    <a:pt x="368" y="76"/>
                  </a:lnTo>
                  <a:lnTo>
                    <a:pt x="375" y="57"/>
                  </a:lnTo>
                  <a:lnTo>
                    <a:pt x="375" y="44"/>
                  </a:lnTo>
                  <a:lnTo>
                    <a:pt x="381" y="32"/>
                  </a:lnTo>
                  <a:lnTo>
                    <a:pt x="381" y="44"/>
                  </a:lnTo>
                  <a:lnTo>
                    <a:pt x="388" y="51"/>
                  </a:lnTo>
                  <a:lnTo>
                    <a:pt x="388" y="63"/>
                  </a:lnTo>
                  <a:lnTo>
                    <a:pt x="388" y="57"/>
                  </a:lnTo>
                  <a:lnTo>
                    <a:pt x="400" y="44"/>
                  </a:lnTo>
                  <a:lnTo>
                    <a:pt x="394" y="44"/>
                  </a:lnTo>
                  <a:lnTo>
                    <a:pt x="400" y="51"/>
                  </a:lnTo>
                  <a:lnTo>
                    <a:pt x="407" y="57"/>
                  </a:lnTo>
                  <a:lnTo>
                    <a:pt x="407" y="44"/>
                  </a:lnTo>
                  <a:lnTo>
                    <a:pt x="413" y="57"/>
                  </a:lnTo>
                  <a:lnTo>
                    <a:pt x="413" y="70"/>
                  </a:lnTo>
                  <a:lnTo>
                    <a:pt x="419" y="63"/>
                  </a:lnTo>
                  <a:lnTo>
                    <a:pt x="419" y="44"/>
                  </a:lnTo>
                  <a:lnTo>
                    <a:pt x="426" y="63"/>
                  </a:lnTo>
                  <a:lnTo>
                    <a:pt x="426" y="51"/>
                  </a:lnTo>
                  <a:lnTo>
                    <a:pt x="432" y="38"/>
                  </a:lnTo>
                  <a:lnTo>
                    <a:pt x="432" y="51"/>
                  </a:lnTo>
                  <a:lnTo>
                    <a:pt x="438" y="70"/>
                  </a:lnTo>
                  <a:lnTo>
                    <a:pt x="445" y="57"/>
                  </a:lnTo>
                  <a:lnTo>
                    <a:pt x="451" y="57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322" name="Freeform 211"/>
            <p:cNvSpPr>
              <a:spLocks noChangeAspect="1"/>
            </p:cNvSpPr>
            <p:nvPr/>
          </p:nvSpPr>
          <p:spPr bwMode="auto">
            <a:xfrm>
              <a:off x="3896" y="1350"/>
              <a:ext cx="439" cy="76"/>
            </a:xfrm>
            <a:custGeom>
              <a:avLst/>
              <a:gdLst>
                <a:gd name="T0" fmla="*/ 6 w 439"/>
                <a:gd name="T1" fmla="*/ 32 h 76"/>
                <a:gd name="T2" fmla="*/ 13 w 439"/>
                <a:gd name="T3" fmla="*/ 51 h 76"/>
                <a:gd name="T4" fmla="*/ 26 w 439"/>
                <a:gd name="T5" fmla="*/ 25 h 76"/>
                <a:gd name="T6" fmla="*/ 38 w 439"/>
                <a:gd name="T7" fmla="*/ 19 h 76"/>
                <a:gd name="T8" fmla="*/ 45 w 439"/>
                <a:gd name="T9" fmla="*/ 25 h 76"/>
                <a:gd name="T10" fmla="*/ 57 w 439"/>
                <a:gd name="T11" fmla="*/ 32 h 76"/>
                <a:gd name="T12" fmla="*/ 64 w 439"/>
                <a:gd name="T13" fmla="*/ 32 h 76"/>
                <a:gd name="T14" fmla="*/ 76 w 439"/>
                <a:gd name="T15" fmla="*/ 38 h 76"/>
                <a:gd name="T16" fmla="*/ 83 w 439"/>
                <a:gd name="T17" fmla="*/ 19 h 76"/>
                <a:gd name="T18" fmla="*/ 95 w 439"/>
                <a:gd name="T19" fmla="*/ 25 h 76"/>
                <a:gd name="T20" fmla="*/ 102 w 439"/>
                <a:gd name="T21" fmla="*/ 32 h 76"/>
                <a:gd name="T22" fmla="*/ 115 w 439"/>
                <a:gd name="T23" fmla="*/ 32 h 76"/>
                <a:gd name="T24" fmla="*/ 121 w 439"/>
                <a:gd name="T25" fmla="*/ 57 h 76"/>
                <a:gd name="T26" fmla="*/ 127 w 439"/>
                <a:gd name="T27" fmla="*/ 25 h 76"/>
                <a:gd name="T28" fmla="*/ 140 w 439"/>
                <a:gd name="T29" fmla="*/ 51 h 76"/>
                <a:gd name="T30" fmla="*/ 153 w 439"/>
                <a:gd name="T31" fmla="*/ 44 h 76"/>
                <a:gd name="T32" fmla="*/ 165 w 439"/>
                <a:gd name="T33" fmla="*/ 19 h 76"/>
                <a:gd name="T34" fmla="*/ 172 w 439"/>
                <a:gd name="T35" fmla="*/ 32 h 76"/>
                <a:gd name="T36" fmla="*/ 185 w 439"/>
                <a:gd name="T37" fmla="*/ 44 h 76"/>
                <a:gd name="T38" fmla="*/ 197 w 439"/>
                <a:gd name="T39" fmla="*/ 25 h 76"/>
                <a:gd name="T40" fmla="*/ 210 w 439"/>
                <a:gd name="T41" fmla="*/ 44 h 76"/>
                <a:gd name="T42" fmla="*/ 223 w 439"/>
                <a:gd name="T43" fmla="*/ 38 h 76"/>
                <a:gd name="T44" fmla="*/ 235 w 439"/>
                <a:gd name="T45" fmla="*/ 32 h 76"/>
                <a:gd name="T46" fmla="*/ 242 w 439"/>
                <a:gd name="T47" fmla="*/ 19 h 76"/>
                <a:gd name="T48" fmla="*/ 254 w 439"/>
                <a:gd name="T49" fmla="*/ 51 h 76"/>
                <a:gd name="T50" fmla="*/ 267 w 439"/>
                <a:gd name="T51" fmla="*/ 32 h 76"/>
                <a:gd name="T52" fmla="*/ 274 w 439"/>
                <a:gd name="T53" fmla="*/ 6 h 76"/>
                <a:gd name="T54" fmla="*/ 286 w 439"/>
                <a:gd name="T55" fmla="*/ 32 h 76"/>
                <a:gd name="T56" fmla="*/ 293 w 439"/>
                <a:gd name="T57" fmla="*/ 32 h 76"/>
                <a:gd name="T58" fmla="*/ 305 w 439"/>
                <a:gd name="T59" fmla="*/ 19 h 76"/>
                <a:gd name="T60" fmla="*/ 312 w 439"/>
                <a:gd name="T61" fmla="*/ 25 h 76"/>
                <a:gd name="T62" fmla="*/ 324 w 439"/>
                <a:gd name="T63" fmla="*/ 25 h 76"/>
                <a:gd name="T64" fmla="*/ 331 w 439"/>
                <a:gd name="T65" fmla="*/ 38 h 76"/>
                <a:gd name="T66" fmla="*/ 344 w 439"/>
                <a:gd name="T67" fmla="*/ 19 h 76"/>
                <a:gd name="T68" fmla="*/ 356 w 439"/>
                <a:gd name="T69" fmla="*/ 38 h 76"/>
                <a:gd name="T70" fmla="*/ 369 w 439"/>
                <a:gd name="T71" fmla="*/ 51 h 76"/>
                <a:gd name="T72" fmla="*/ 375 w 439"/>
                <a:gd name="T73" fmla="*/ 44 h 76"/>
                <a:gd name="T74" fmla="*/ 388 w 439"/>
                <a:gd name="T75" fmla="*/ 13 h 76"/>
                <a:gd name="T76" fmla="*/ 394 w 439"/>
                <a:gd name="T77" fmla="*/ 57 h 76"/>
                <a:gd name="T78" fmla="*/ 407 w 439"/>
                <a:gd name="T79" fmla="*/ 64 h 76"/>
                <a:gd name="T80" fmla="*/ 420 w 439"/>
                <a:gd name="T81" fmla="*/ 0 h 76"/>
                <a:gd name="T82" fmla="*/ 426 w 439"/>
                <a:gd name="T83" fmla="*/ 38 h 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39"/>
                <a:gd name="T127" fmla="*/ 0 h 76"/>
                <a:gd name="T128" fmla="*/ 439 w 439"/>
                <a:gd name="T129" fmla="*/ 76 h 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39" h="76">
                  <a:moveTo>
                    <a:pt x="0" y="38"/>
                  </a:moveTo>
                  <a:lnTo>
                    <a:pt x="0" y="25"/>
                  </a:lnTo>
                  <a:lnTo>
                    <a:pt x="6" y="32"/>
                  </a:lnTo>
                  <a:lnTo>
                    <a:pt x="6" y="19"/>
                  </a:lnTo>
                  <a:lnTo>
                    <a:pt x="13" y="38"/>
                  </a:lnTo>
                  <a:lnTo>
                    <a:pt x="13" y="51"/>
                  </a:lnTo>
                  <a:lnTo>
                    <a:pt x="19" y="44"/>
                  </a:lnTo>
                  <a:lnTo>
                    <a:pt x="19" y="32"/>
                  </a:lnTo>
                  <a:lnTo>
                    <a:pt x="26" y="25"/>
                  </a:lnTo>
                  <a:lnTo>
                    <a:pt x="26" y="13"/>
                  </a:lnTo>
                  <a:lnTo>
                    <a:pt x="32" y="19"/>
                  </a:lnTo>
                  <a:lnTo>
                    <a:pt x="38" y="19"/>
                  </a:lnTo>
                  <a:lnTo>
                    <a:pt x="38" y="44"/>
                  </a:lnTo>
                  <a:lnTo>
                    <a:pt x="45" y="32"/>
                  </a:lnTo>
                  <a:lnTo>
                    <a:pt x="45" y="25"/>
                  </a:lnTo>
                  <a:lnTo>
                    <a:pt x="51" y="19"/>
                  </a:lnTo>
                  <a:lnTo>
                    <a:pt x="51" y="38"/>
                  </a:lnTo>
                  <a:lnTo>
                    <a:pt x="57" y="32"/>
                  </a:lnTo>
                  <a:lnTo>
                    <a:pt x="57" y="44"/>
                  </a:lnTo>
                  <a:lnTo>
                    <a:pt x="64" y="38"/>
                  </a:lnTo>
                  <a:lnTo>
                    <a:pt x="64" y="32"/>
                  </a:lnTo>
                  <a:lnTo>
                    <a:pt x="70" y="38"/>
                  </a:lnTo>
                  <a:lnTo>
                    <a:pt x="70" y="19"/>
                  </a:lnTo>
                  <a:lnTo>
                    <a:pt x="76" y="38"/>
                  </a:lnTo>
                  <a:lnTo>
                    <a:pt x="76" y="19"/>
                  </a:lnTo>
                  <a:lnTo>
                    <a:pt x="83" y="25"/>
                  </a:lnTo>
                  <a:lnTo>
                    <a:pt x="83" y="19"/>
                  </a:lnTo>
                  <a:lnTo>
                    <a:pt x="89" y="25"/>
                  </a:lnTo>
                  <a:lnTo>
                    <a:pt x="89" y="38"/>
                  </a:lnTo>
                  <a:lnTo>
                    <a:pt x="95" y="25"/>
                  </a:lnTo>
                  <a:lnTo>
                    <a:pt x="102" y="32"/>
                  </a:lnTo>
                  <a:lnTo>
                    <a:pt x="102" y="38"/>
                  </a:lnTo>
                  <a:lnTo>
                    <a:pt x="102" y="32"/>
                  </a:lnTo>
                  <a:lnTo>
                    <a:pt x="108" y="13"/>
                  </a:lnTo>
                  <a:lnTo>
                    <a:pt x="108" y="32"/>
                  </a:lnTo>
                  <a:lnTo>
                    <a:pt x="115" y="32"/>
                  </a:lnTo>
                  <a:lnTo>
                    <a:pt x="115" y="19"/>
                  </a:lnTo>
                  <a:lnTo>
                    <a:pt x="121" y="51"/>
                  </a:lnTo>
                  <a:lnTo>
                    <a:pt x="121" y="57"/>
                  </a:lnTo>
                  <a:lnTo>
                    <a:pt x="121" y="38"/>
                  </a:lnTo>
                  <a:lnTo>
                    <a:pt x="134" y="25"/>
                  </a:lnTo>
                  <a:lnTo>
                    <a:pt x="127" y="25"/>
                  </a:lnTo>
                  <a:lnTo>
                    <a:pt x="134" y="25"/>
                  </a:lnTo>
                  <a:lnTo>
                    <a:pt x="140" y="32"/>
                  </a:lnTo>
                  <a:lnTo>
                    <a:pt x="140" y="51"/>
                  </a:lnTo>
                  <a:lnTo>
                    <a:pt x="146" y="57"/>
                  </a:lnTo>
                  <a:lnTo>
                    <a:pt x="153" y="57"/>
                  </a:lnTo>
                  <a:lnTo>
                    <a:pt x="153" y="44"/>
                  </a:lnTo>
                  <a:lnTo>
                    <a:pt x="159" y="25"/>
                  </a:lnTo>
                  <a:lnTo>
                    <a:pt x="159" y="13"/>
                  </a:lnTo>
                  <a:lnTo>
                    <a:pt x="165" y="19"/>
                  </a:lnTo>
                  <a:lnTo>
                    <a:pt x="165" y="6"/>
                  </a:lnTo>
                  <a:lnTo>
                    <a:pt x="172" y="13"/>
                  </a:lnTo>
                  <a:lnTo>
                    <a:pt x="172" y="32"/>
                  </a:lnTo>
                  <a:lnTo>
                    <a:pt x="178" y="44"/>
                  </a:lnTo>
                  <a:lnTo>
                    <a:pt x="178" y="38"/>
                  </a:lnTo>
                  <a:lnTo>
                    <a:pt x="185" y="44"/>
                  </a:lnTo>
                  <a:lnTo>
                    <a:pt x="191" y="38"/>
                  </a:lnTo>
                  <a:lnTo>
                    <a:pt x="191" y="13"/>
                  </a:lnTo>
                  <a:lnTo>
                    <a:pt x="197" y="25"/>
                  </a:lnTo>
                  <a:lnTo>
                    <a:pt x="204" y="19"/>
                  </a:lnTo>
                  <a:lnTo>
                    <a:pt x="210" y="38"/>
                  </a:lnTo>
                  <a:lnTo>
                    <a:pt x="210" y="44"/>
                  </a:lnTo>
                  <a:lnTo>
                    <a:pt x="210" y="38"/>
                  </a:lnTo>
                  <a:lnTo>
                    <a:pt x="216" y="44"/>
                  </a:lnTo>
                  <a:lnTo>
                    <a:pt x="223" y="38"/>
                  </a:lnTo>
                  <a:lnTo>
                    <a:pt x="223" y="44"/>
                  </a:lnTo>
                  <a:lnTo>
                    <a:pt x="229" y="32"/>
                  </a:lnTo>
                  <a:lnTo>
                    <a:pt x="235" y="32"/>
                  </a:lnTo>
                  <a:lnTo>
                    <a:pt x="242" y="25"/>
                  </a:lnTo>
                  <a:lnTo>
                    <a:pt x="242" y="13"/>
                  </a:lnTo>
                  <a:lnTo>
                    <a:pt x="242" y="19"/>
                  </a:lnTo>
                  <a:lnTo>
                    <a:pt x="248" y="25"/>
                  </a:lnTo>
                  <a:lnTo>
                    <a:pt x="254" y="38"/>
                  </a:lnTo>
                  <a:lnTo>
                    <a:pt x="254" y="51"/>
                  </a:lnTo>
                  <a:lnTo>
                    <a:pt x="261" y="44"/>
                  </a:lnTo>
                  <a:lnTo>
                    <a:pt x="261" y="25"/>
                  </a:lnTo>
                  <a:lnTo>
                    <a:pt x="267" y="32"/>
                  </a:lnTo>
                  <a:lnTo>
                    <a:pt x="267" y="25"/>
                  </a:lnTo>
                  <a:lnTo>
                    <a:pt x="274" y="19"/>
                  </a:lnTo>
                  <a:lnTo>
                    <a:pt x="274" y="6"/>
                  </a:lnTo>
                  <a:lnTo>
                    <a:pt x="280" y="19"/>
                  </a:lnTo>
                  <a:lnTo>
                    <a:pt x="280" y="32"/>
                  </a:lnTo>
                  <a:lnTo>
                    <a:pt x="286" y="32"/>
                  </a:lnTo>
                  <a:lnTo>
                    <a:pt x="293" y="38"/>
                  </a:lnTo>
                  <a:lnTo>
                    <a:pt x="293" y="25"/>
                  </a:lnTo>
                  <a:lnTo>
                    <a:pt x="293" y="32"/>
                  </a:lnTo>
                  <a:lnTo>
                    <a:pt x="299" y="38"/>
                  </a:lnTo>
                  <a:lnTo>
                    <a:pt x="305" y="32"/>
                  </a:lnTo>
                  <a:lnTo>
                    <a:pt x="305" y="19"/>
                  </a:lnTo>
                  <a:lnTo>
                    <a:pt x="312" y="44"/>
                  </a:lnTo>
                  <a:lnTo>
                    <a:pt x="312" y="19"/>
                  </a:lnTo>
                  <a:lnTo>
                    <a:pt x="312" y="25"/>
                  </a:lnTo>
                  <a:lnTo>
                    <a:pt x="318" y="19"/>
                  </a:lnTo>
                  <a:lnTo>
                    <a:pt x="318" y="13"/>
                  </a:lnTo>
                  <a:lnTo>
                    <a:pt x="324" y="25"/>
                  </a:lnTo>
                  <a:lnTo>
                    <a:pt x="324" y="19"/>
                  </a:lnTo>
                  <a:lnTo>
                    <a:pt x="331" y="32"/>
                  </a:lnTo>
                  <a:lnTo>
                    <a:pt x="331" y="38"/>
                  </a:lnTo>
                  <a:lnTo>
                    <a:pt x="337" y="32"/>
                  </a:lnTo>
                  <a:lnTo>
                    <a:pt x="344" y="38"/>
                  </a:lnTo>
                  <a:lnTo>
                    <a:pt x="344" y="19"/>
                  </a:lnTo>
                  <a:lnTo>
                    <a:pt x="350" y="6"/>
                  </a:lnTo>
                  <a:lnTo>
                    <a:pt x="350" y="32"/>
                  </a:lnTo>
                  <a:lnTo>
                    <a:pt x="356" y="38"/>
                  </a:lnTo>
                  <a:lnTo>
                    <a:pt x="363" y="51"/>
                  </a:lnTo>
                  <a:lnTo>
                    <a:pt x="363" y="44"/>
                  </a:lnTo>
                  <a:lnTo>
                    <a:pt x="369" y="51"/>
                  </a:lnTo>
                  <a:lnTo>
                    <a:pt x="375" y="44"/>
                  </a:lnTo>
                  <a:lnTo>
                    <a:pt x="375" y="57"/>
                  </a:lnTo>
                  <a:lnTo>
                    <a:pt x="375" y="44"/>
                  </a:lnTo>
                  <a:lnTo>
                    <a:pt x="382" y="25"/>
                  </a:lnTo>
                  <a:lnTo>
                    <a:pt x="382" y="0"/>
                  </a:lnTo>
                  <a:lnTo>
                    <a:pt x="388" y="13"/>
                  </a:lnTo>
                  <a:lnTo>
                    <a:pt x="388" y="25"/>
                  </a:lnTo>
                  <a:lnTo>
                    <a:pt x="394" y="13"/>
                  </a:lnTo>
                  <a:lnTo>
                    <a:pt x="394" y="57"/>
                  </a:lnTo>
                  <a:lnTo>
                    <a:pt x="401" y="57"/>
                  </a:lnTo>
                  <a:lnTo>
                    <a:pt x="407" y="76"/>
                  </a:lnTo>
                  <a:lnTo>
                    <a:pt x="407" y="64"/>
                  </a:lnTo>
                  <a:lnTo>
                    <a:pt x="413" y="57"/>
                  </a:lnTo>
                  <a:lnTo>
                    <a:pt x="413" y="6"/>
                  </a:lnTo>
                  <a:lnTo>
                    <a:pt x="420" y="0"/>
                  </a:lnTo>
                  <a:lnTo>
                    <a:pt x="420" y="13"/>
                  </a:lnTo>
                  <a:lnTo>
                    <a:pt x="426" y="6"/>
                  </a:lnTo>
                  <a:lnTo>
                    <a:pt x="426" y="38"/>
                  </a:lnTo>
                  <a:lnTo>
                    <a:pt x="433" y="44"/>
                  </a:lnTo>
                  <a:lnTo>
                    <a:pt x="439" y="25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323" name="Freeform 212"/>
            <p:cNvSpPr>
              <a:spLocks noChangeAspect="1"/>
            </p:cNvSpPr>
            <p:nvPr/>
          </p:nvSpPr>
          <p:spPr bwMode="auto">
            <a:xfrm>
              <a:off x="4335" y="1344"/>
              <a:ext cx="426" cy="70"/>
            </a:xfrm>
            <a:custGeom>
              <a:avLst/>
              <a:gdLst>
                <a:gd name="T0" fmla="*/ 6 w 426"/>
                <a:gd name="T1" fmla="*/ 19 h 70"/>
                <a:gd name="T2" fmla="*/ 13 w 426"/>
                <a:gd name="T3" fmla="*/ 12 h 70"/>
                <a:gd name="T4" fmla="*/ 19 w 426"/>
                <a:gd name="T5" fmla="*/ 50 h 70"/>
                <a:gd name="T6" fmla="*/ 32 w 426"/>
                <a:gd name="T7" fmla="*/ 12 h 70"/>
                <a:gd name="T8" fmla="*/ 44 w 426"/>
                <a:gd name="T9" fmla="*/ 44 h 70"/>
                <a:gd name="T10" fmla="*/ 57 w 426"/>
                <a:gd name="T11" fmla="*/ 50 h 70"/>
                <a:gd name="T12" fmla="*/ 64 w 426"/>
                <a:gd name="T13" fmla="*/ 19 h 70"/>
                <a:gd name="T14" fmla="*/ 76 w 426"/>
                <a:gd name="T15" fmla="*/ 25 h 70"/>
                <a:gd name="T16" fmla="*/ 83 w 426"/>
                <a:gd name="T17" fmla="*/ 19 h 70"/>
                <a:gd name="T18" fmla="*/ 95 w 426"/>
                <a:gd name="T19" fmla="*/ 38 h 70"/>
                <a:gd name="T20" fmla="*/ 102 w 426"/>
                <a:gd name="T21" fmla="*/ 25 h 70"/>
                <a:gd name="T22" fmla="*/ 108 w 426"/>
                <a:gd name="T23" fmla="*/ 38 h 70"/>
                <a:gd name="T24" fmla="*/ 127 w 426"/>
                <a:gd name="T25" fmla="*/ 38 h 70"/>
                <a:gd name="T26" fmla="*/ 133 w 426"/>
                <a:gd name="T27" fmla="*/ 50 h 70"/>
                <a:gd name="T28" fmla="*/ 140 w 426"/>
                <a:gd name="T29" fmla="*/ 31 h 70"/>
                <a:gd name="T30" fmla="*/ 146 w 426"/>
                <a:gd name="T31" fmla="*/ 31 h 70"/>
                <a:gd name="T32" fmla="*/ 159 w 426"/>
                <a:gd name="T33" fmla="*/ 31 h 70"/>
                <a:gd name="T34" fmla="*/ 172 w 426"/>
                <a:gd name="T35" fmla="*/ 44 h 70"/>
                <a:gd name="T36" fmla="*/ 178 w 426"/>
                <a:gd name="T37" fmla="*/ 44 h 70"/>
                <a:gd name="T38" fmla="*/ 184 w 426"/>
                <a:gd name="T39" fmla="*/ 12 h 70"/>
                <a:gd name="T40" fmla="*/ 197 w 426"/>
                <a:gd name="T41" fmla="*/ 50 h 70"/>
                <a:gd name="T42" fmla="*/ 210 w 426"/>
                <a:gd name="T43" fmla="*/ 31 h 70"/>
                <a:gd name="T44" fmla="*/ 216 w 426"/>
                <a:gd name="T45" fmla="*/ 25 h 70"/>
                <a:gd name="T46" fmla="*/ 229 w 426"/>
                <a:gd name="T47" fmla="*/ 63 h 70"/>
                <a:gd name="T48" fmla="*/ 242 w 426"/>
                <a:gd name="T49" fmla="*/ 63 h 70"/>
                <a:gd name="T50" fmla="*/ 248 w 426"/>
                <a:gd name="T51" fmla="*/ 44 h 70"/>
                <a:gd name="T52" fmla="*/ 261 w 426"/>
                <a:gd name="T53" fmla="*/ 31 h 70"/>
                <a:gd name="T54" fmla="*/ 267 w 426"/>
                <a:gd name="T55" fmla="*/ 38 h 70"/>
                <a:gd name="T56" fmla="*/ 280 w 426"/>
                <a:gd name="T57" fmla="*/ 57 h 70"/>
                <a:gd name="T58" fmla="*/ 286 w 426"/>
                <a:gd name="T59" fmla="*/ 44 h 70"/>
                <a:gd name="T60" fmla="*/ 305 w 426"/>
                <a:gd name="T61" fmla="*/ 63 h 70"/>
                <a:gd name="T62" fmla="*/ 312 w 426"/>
                <a:gd name="T63" fmla="*/ 57 h 70"/>
                <a:gd name="T64" fmla="*/ 324 w 426"/>
                <a:gd name="T65" fmla="*/ 50 h 70"/>
                <a:gd name="T66" fmla="*/ 337 w 426"/>
                <a:gd name="T67" fmla="*/ 38 h 70"/>
                <a:gd name="T68" fmla="*/ 350 w 426"/>
                <a:gd name="T69" fmla="*/ 38 h 70"/>
                <a:gd name="T70" fmla="*/ 356 w 426"/>
                <a:gd name="T71" fmla="*/ 25 h 70"/>
                <a:gd name="T72" fmla="*/ 369 w 426"/>
                <a:gd name="T73" fmla="*/ 31 h 70"/>
                <a:gd name="T74" fmla="*/ 382 w 426"/>
                <a:gd name="T75" fmla="*/ 50 h 70"/>
                <a:gd name="T76" fmla="*/ 394 w 426"/>
                <a:gd name="T77" fmla="*/ 38 h 70"/>
                <a:gd name="T78" fmla="*/ 401 w 426"/>
                <a:gd name="T79" fmla="*/ 44 h 70"/>
                <a:gd name="T80" fmla="*/ 413 w 426"/>
                <a:gd name="T81" fmla="*/ 38 h 70"/>
                <a:gd name="T82" fmla="*/ 420 w 426"/>
                <a:gd name="T83" fmla="*/ 38 h 7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26"/>
                <a:gd name="T127" fmla="*/ 0 h 70"/>
                <a:gd name="T128" fmla="*/ 426 w 426"/>
                <a:gd name="T129" fmla="*/ 70 h 7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26" h="70">
                  <a:moveTo>
                    <a:pt x="0" y="31"/>
                  </a:moveTo>
                  <a:lnTo>
                    <a:pt x="0" y="12"/>
                  </a:lnTo>
                  <a:lnTo>
                    <a:pt x="6" y="19"/>
                  </a:lnTo>
                  <a:lnTo>
                    <a:pt x="6" y="25"/>
                  </a:lnTo>
                  <a:lnTo>
                    <a:pt x="6" y="12"/>
                  </a:lnTo>
                  <a:lnTo>
                    <a:pt x="13" y="12"/>
                  </a:lnTo>
                  <a:lnTo>
                    <a:pt x="13" y="38"/>
                  </a:lnTo>
                  <a:lnTo>
                    <a:pt x="19" y="38"/>
                  </a:lnTo>
                  <a:lnTo>
                    <a:pt x="19" y="50"/>
                  </a:lnTo>
                  <a:lnTo>
                    <a:pt x="25" y="44"/>
                  </a:lnTo>
                  <a:lnTo>
                    <a:pt x="25" y="19"/>
                  </a:lnTo>
                  <a:lnTo>
                    <a:pt x="32" y="12"/>
                  </a:lnTo>
                  <a:lnTo>
                    <a:pt x="38" y="0"/>
                  </a:lnTo>
                  <a:lnTo>
                    <a:pt x="38" y="25"/>
                  </a:lnTo>
                  <a:lnTo>
                    <a:pt x="44" y="44"/>
                  </a:lnTo>
                  <a:lnTo>
                    <a:pt x="44" y="57"/>
                  </a:lnTo>
                  <a:lnTo>
                    <a:pt x="51" y="44"/>
                  </a:lnTo>
                  <a:lnTo>
                    <a:pt x="57" y="50"/>
                  </a:lnTo>
                  <a:lnTo>
                    <a:pt x="57" y="31"/>
                  </a:lnTo>
                  <a:lnTo>
                    <a:pt x="64" y="25"/>
                  </a:lnTo>
                  <a:lnTo>
                    <a:pt x="64" y="19"/>
                  </a:lnTo>
                  <a:lnTo>
                    <a:pt x="70" y="25"/>
                  </a:lnTo>
                  <a:lnTo>
                    <a:pt x="76" y="38"/>
                  </a:lnTo>
                  <a:lnTo>
                    <a:pt x="76" y="25"/>
                  </a:lnTo>
                  <a:lnTo>
                    <a:pt x="76" y="31"/>
                  </a:lnTo>
                  <a:lnTo>
                    <a:pt x="83" y="25"/>
                  </a:lnTo>
                  <a:lnTo>
                    <a:pt x="83" y="19"/>
                  </a:lnTo>
                  <a:lnTo>
                    <a:pt x="89" y="0"/>
                  </a:lnTo>
                  <a:lnTo>
                    <a:pt x="89" y="31"/>
                  </a:lnTo>
                  <a:lnTo>
                    <a:pt x="95" y="38"/>
                  </a:lnTo>
                  <a:lnTo>
                    <a:pt x="95" y="44"/>
                  </a:lnTo>
                  <a:lnTo>
                    <a:pt x="102" y="38"/>
                  </a:lnTo>
                  <a:lnTo>
                    <a:pt x="102" y="25"/>
                  </a:lnTo>
                  <a:lnTo>
                    <a:pt x="108" y="31"/>
                  </a:lnTo>
                  <a:lnTo>
                    <a:pt x="108" y="25"/>
                  </a:lnTo>
                  <a:lnTo>
                    <a:pt x="108" y="38"/>
                  </a:lnTo>
                  <a:lnTo>
                    <a:pt x="121" y="57"/>
                  </a:lnTo>
                  <a:lnTo>
                    <a:pt x="121" y="70"/>
                  </a:lnTo>
                  <a:lnTo>
                    <a:pt x="127" y="38"/>
                  </a:lnTo>
                  <a:lnTo>
                    <a:pt x="127" y="44"/>
                  </a:lnTo>
                  <a:lnTo>
                    <a:pt x="127" y="38"/>
                  </a:lnTo>
                  <a:lnTo>
                    <a:pt x="133" y="50"/>
                  </a:lnTo>
                  <a:lnTo>
                    <a:pt x="133" y="44"/>
                  </a:lnTo>
                  <a:lnTo>
                    <a:pt x="140" y="19"/>
                  </a:lnTo>
                  <a:lnTo>
                    <a:pt x="140" y="31"/>
                  </a:lnTo>
                  <a:lnTo>
                    <a:pt x="146" y="44"/>
                  </a:lnTo>
                  <a:lnTo>
                    <a:pt x="146" y="19"/>
                  </a:lnTo>
                  <a:lnTo>
                    <a:pt x="146" y="31"/>
                  </a:lnTo>
                  <a:lnTo>
                    <a:pt x="153" y="38"/>
                  </a:lnTo>
                  <a:lnTo>
                    <a:pt x="153" y="25"/>
                  </a:lnTo>
                  <a:lnTo>
                    <a:pt x="159" y="31"/>
                  </a:lnTo>
                  <a:lnTo>
                    <a:pt x="159" y="38"/>
                  </a:lnTo>
                  <a:lnTo>
                    <a:pt x="165" y="31"/>
                  </a:lnTo>
                  <a:lnTo>
                    <a:pt x="172" y="44"/>
                  </a:lnTo>
                  <a:lnTo>
                    <a:pt x="172" y="50"/>
                  </a:lnTo>
                  <a:lnTo>
                    <a:pt x="178" y="31"/>
                  </a:lnTo>
                  <a:lnTo>
                    <a:pt x="178" y="44"/>
                  </a:lnTo>
                  <a:lnTo>
                    <a:pt x="178" y="31"/>
                  </a:lnTo>
                  <a:lnTo>
                    <a:pt x="184" y="19"/>
                  </a:lnTo>
                  <a:lnTo>
                    <a:pt x="184" y="12"/>
                  </a:lnTo>
                  <a:lnTo>
                    <a:pt x="191" y="25"/>
                  </a:lnTo>
                  <a:lnTo>
                    <a:pt x="191" y="44"/>
                  </a:lnTo>
                  <a:lnTo>
                    <a:pt x="197" y="50"/>
                  </a:lnTo>
                  <a:lnTo>
                    <a:pt x="203" y="57"/>
                  </a:lnTo>
                  <a:lnTo>
                    <a:pt x="203" y="44"/>
                  </a:lnTo>
                  <a:lnTo>
                    <a:pt x="210" y="31"/>
                  </a:lnTo>
                  <a:lnTo>
                    <a:pt x="210" y="12"/>
                  </a:lnTo>
                  <a:lnTo>
                    <a:pt x="216" y="6"/>
                  </a:lnTo>
                  <a:lnTo>
                    <a:pt x="216" y="25"/>
                  </a:lnTo>
                  <a:lnTo>
                    <a:pt x="223" y="38"/>
                  </a:lnTo>
                  <a:lnTo>
                    <a:pt x="229" y="57"/>
                  </a:lnTo>
                  <a:lnTo>
                    <a:pt x="229" y="63"/>
                  </a:lnTo>
                  <a:lnTo>
                    <a:pt x="235" y="44"/>
                  </a:lnTo>
                  <a:lnTo>
                    <a:pt x="235" y="57"/>
                  </a:lnTo>
                  <a:lnTo>
                    <a:pt x="242" y="63"/>
                  </a:lnTo>
                  <a:lnTo>
                    <a:pt x="242" y="57"/>
                  </a:lnTo>
                  <a:lnTo>
                    <a:pt x="248" y="50"/>
                  </a:lnTo>
                  <a:lnTo>
                    <a:pt x="248" y="44"/>
                  </a:lnTo>
                  <a:lnTo>
                    <a:pt x="254" y="38"/>
                  </a:lnTo>
                  <a:lnTo>
                    <a:pt x="261" y="44"/>
                  </a:lnTo>
                  <a:lnTo>
                    <a:pt x="261" y="31"/>
                  </a:lnTo>
                  <a:lnTo>
                    <a:pt x="261" y="38"/>
                  </a:lnTo>
                  <a:lnTo>
                    <a:pt x="267" y="50"/>
                  </a:lnTo>
                  <a:lnTo>
                    <a:pt x="267" y="38"/>
                  </a:lnTo>
                  <a:lnTo>
                    <a:pt x="273" y="38"/>
                  </a:lnTo>
                  <a:lnTo>
                    <a:pt x="273" y="50"/>
                  </a:lnTo>
                  <a:lnTo>
                    <a:pt x="280" y="57"/>
                  </a:lnTo>
                  <a:lnTo>
                    <a:pt x="280" y="31"/>
                  </a:lnTo>
                  <a:lnTo>
                    <a:pt x="286" y="38"/>
                  </a:lnTo>
                  <a:lnTo>
                    <a:pt x="286" y="44"/>
                  </a:lnTo>
                  <a:lnTo>
                    <a:pt x="299" y="50"/>
                  </a:lnTo>
                  <a:lnTo>
                    <a:pt x="299" y="44"/>
                  </a:lnTo>
                  <a:lnTo>
                    <a:pt x="305" y="63"/>
                  </a:lnTo>
                  <a:lnTo>
                    <a:pt x="305" y="50"/>
                  </a:lnTo>
                  <a:lnTo>
                    <a:pt x="312" y="44"/>
                  </a:lnTo>
                  <a:lnTo>
                    <a:pt x="312" y="57"/>
                  </a:lnTo>
                  <a:lnTo>
                    <a:pt x="318" y="50"/>
                  </a:lnTo>
                  <a:lnTo>
                    <a:pt x="318" y="44"/>
                  </a:lnTo>
                  <a:lnTo>
                    <a:pt x="324" y="50"/>
                  </a:lnTo>
                  <a:lnTo>
                    <a:pt x="331" y="44"/>
                  </a:lnTo>
                  <a:lnTo>
                    <a:pt x="337" y="31"/>
                  </a:lnTo>
                  <a:lnTo>
                    <a:pt x="337" y="38"/>
                  </a:lnTo>
                  <a:lnTo>
                    <a:pt x="343" y="57"/>
                  </a:lnTo>
                  <a:lnTo>
                    <a:pt x="343" y="63"/>
                  </a:lnTo>
                  <a:lnTo>
                    <a:pt x="350" y="38"/>
                  </a:lnTo>
                  <a:lnTo>
                    <a:pt x="350" y="25"/>
                  </a:lnTo>
                  <a:lnTo>
                    <a:pt x="356" y="31"/>
                  </a:lnTo>
                  <a:lnTo>
                    <a:pt x="356" y="25"/>
                  </a:lnTo>
                  <a:lnTo>
                    <a:pt x="362" y="38"/>
                  </a:lnTo>
                  <a:lnTo>
                    <a:pt x="362" y="25"/>
                  </a:lnTo>
                  <a:lnTo>
                    <a:pt x="369" y="31"/>
                  </a:lnTo>
                  <a:lnTo>
                    <a:pt x="375" y="31"/>
                  </a:lnTo>
                  <a:lnTo>
                    <a:pt x="375" y="44"/>
                  </a:lnTo>
                  <a:lnTo>
                    <a:pt x="382" y="50"/>
                  </a:lnTo>
                  <a:lnTo>
                    <a:pt x="382" y="44"/>
                  </a:lnTo>
                  <a:lnTo>
                    <a:pt x="388" y="50"/>
                  </a:lnTo>
                  <a:lnTo>
                    <a:pt x="394" y="38"/>
                  </a:lnTo>
                  <a:lnTo>
                    <a:pt x="394" y="31"/>
                  </a:lnTo>
                  <a:lnTo>
                    <a:pt x="401" y="38"/>
                  </a:lnTo>
                  <a:lnTo>
                    <a:pt x="401" y="44"/>
                  </a:lnTo>
                  <a:lnTo>
                    <a:pt x="407" y="50"/>
                  </a:lnTo>
                  <a:lnTo>
                    <a:pt x="407" y="38"/>
                  </a:lnTo>
                  <a:lnTo>
                    <a:pt x="413" y="38"/>
                  </a:lnTo>
                  <a:lnTo>
                    <a:pt x="413" y="57"/>
                  </a:lnTo>
                  <a:lnTo>
                    <a:pt x="420" y="31"/>
                  </a:lnTo>
                  <a:lnTo>
                    <a:pt x="420" y="38"/>
                  </a:lnTo>
                  <a:lnTo>
                    <a:pt x="426" y="63"/>
                  </a:lnTo>
                  <a:lnTo>
                    <a:pt x="426" y="50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324" name="Freeform 213"/>
            <p:cNvSpPr>
              <a:spLocks noChangeAspect="1"/>
            </p:cNvSpPr>
            <p:nvPr/>
          </p:nvSpPr>
          <p:spPr bwMode="auto">
            <a:xfrm>
              <a:off x="4761" y="1350"/>
              <a:ext cx="471" cy="70"/>
            </a:xfrm>
            <a:custGeom>
              <a:avLst/>
              <a:gdLst>
                <a:gd name="T0" fmla="*/ 6 w 471"/>
                <a:gd name="T1" fmla="*/ 38 h 70"/>
                <a:gd name="T2" fmla="*/ 13 w 471"/>
                <a:gd name="T3" fmla="*/ 51 h 70"/>
                <a:gd name="T4" fmla="*/ 19 w 471"/>
                <a:gd name="T5" fmla="*/ 70 h 70"/>
                <a:gd name="T6" fmla="*/ 25 w 471"/>
                <a:gd name="T7" fmla="*/ 51 h 70"/>
                <a:gd name="T8" fmla="*/ 38 w 471"/>
                <a:gd name="T9" fmla="*/ 19 h 70"/>
                <a:gd name="T10" fmla="*/ 45 w 471"/>
                <a:gd name="T11" fmla="*/ 51 h 70"/>
                <a:gd name="T12" fmla="*/ 57 w 471"/>
                <a:gd name="T13" fmla="*/ 25 h 70"/>
                <a:gd name="T14" fmla="*/ 64 w 471"/>
                <a:gd name="T15" fmla="*/ 38 h 70"/>
                <a:gd name="T16" fmla="*/ 76 w 471"/>
                <a:gd name="T17" fmla="*/ 44 h 70"/>
                <a:gd name="T18" fmla="*/ 83 w 471"/>
                <a:gd name="T19" fmla="*/ 44 h 70"/>
                <a:gd name="T20" fmla="*/ 89 w 471"/>
                <a:gd name="T21" fmla="*/ 32 h 70"/>
                <a:gd name="T22" fmla="*/ 95 w 471"/>
                <a:gd name="T23" fmla="*/ 32 h 70"/>
                <a:gd name="T24" fmla="*/ 102 w 471"/>
                <a:gd name="T25" fmla="*/ 25 h 70"/>
                <a:gd name="T26" fmla="*/ 108 w 471"/>
                <a:gd name="T27" fmla="*/ 38 h 70"/>
                <a:gd name="T28" fmla="*/ 108 w 471"/>
                <a:gd name="T29" fmla="*/ 38 h 70"/>
                <a:gd name="T30" fmla="*/ 115 w 471"/>
                <a:gd name="T31" fmla="*/ 25 h 70"/>
                <a:gd name="T32" fmla="*/ 121 w 471"/>
                <a:gd name="T33" fmla="*/ 44 h 70"/>
                <a:gd name="T34" fmla="*/ 127 w 471"/>
                <a:gd name="T35" fmla="*/ 13 h 70"/>
                <a:gd name="T36" fmla="*/ 140 w 471"/>
                <a:gd name="T37" fmla="*/ 25 h 70"/>
                <a:gd name="T38" fmla="*/ 146 w 471"/>
                <a:gd name="T39" fmla="*/ 25 h 70"/>
                <a:gd name="T40" fmla="*/ 146 w 471"/>
                <a:gd name="T41" fmla="*/ 25 h 70"/>
                <a:gd name="T42" fmla="*/ 165 w 471"/>
                <a:gd name="T43" fmla="*/ 13 h 70"/>
                <a:gd name="T44" fmla="*/ 165 w 471"/>
                <a:gd name="T45" fmla="*/ 19 h 70"/>
                <a:gd name="T46" fmla="*/ 172 w 471"/>
                <a:gd name="T47" fmla="*/ 57 h 70"/>
                <a:gd name="T48" fmla="*/ 178 w 471"/>
                <a:gd name="T49" fmla="*/ 25 h 70"/>
                <a:gd name="T50" fmla="*/ 184 w 471"/>
                <a:gd name="T51" fmla="*/ 25 h 70"/>
                <a:gd name="T52" fmla="*/ 197 w 471"/>
                <a:gd name="T53" fmla="*/ 13 h 70"/>
                <a:gd name="T54" fmla="*/ 210 w 471"/>
                <a:gd name="T55" fmla="*/ 32 h 70"/>
                <a:gd name="T56" fmla="*/ 216 w 471"/>
                <a:gd name="T57" fmla="*/ 32 h 70"/>
                <a:gd name="T58" fmla="*/ 223 w 471"/>
                <a:gd name="T59" fmla="*/ 6 h 70"/>
                <a:gd name="T60" fmla="*/ 229 w 471"/>
                <a:gd name="T61" fmla="*/ 13 h 70"/>
                <a:gd name="T62" fmla="*/ 248 w 471"/>
                <a:gd name="T63" fmla="*/ 38 h 70"/>
                <a:gd name="T64" fmla="*/ 254 w 471"/>
                <a:gd name="T65" fmla="*/ 38 h 70"/>
                <a:gd name="T66" fmla="*/ 261 w 471"/>
                <a:gd name="T67" fmla="*/ 38 h 70"/>
                <a:gd name="T68" fmla="*/ 267 w 471"/>
                <a:gd name="T69" fmla="*/ 32 h 70"/>
                <a:gd name="T70" fmla="*/ 280 w 471"/>
                <a:gd name="T71" fmla="*/ 32 h 70"/>
                <a:gd name="T72" fmla="*/ 286 w 471"/>
                <a:gd name="T73" fmla="*/ 44 h 70"/>
                <a:gd name="T74" fmla="*/ 293 w 471"/>
                <a:gd name="T75" fmla="*/ 32 h 70"/>
                <a:gd name="T76" fmla="*/ 299 w 471"/>
                <a:gd name="T77" fmla="*/ 38 h 70"/>
                <a:gd name="T78" fmla="*/ 312 w 471"/>
                <a:gd name="T79" fmla="*/ 25 h 70"/>
                <a:gd name="T80" fmla="*/ 318 w 471"/>
                <a:gd name="T81" fmla="*/ 38 h 70"/>
                <a:gd name="T82" fmla="*/ 324 w 471"/>
                <a:gd name="T83" fmla="*/ 51 h 70"/>
                <a:gd name="T84" fmla="*/ 331 w 471"/>
                <a:gd name="T85" fmla="*/ 44 h 70"/>
                <a:gd name="T86" fmla="*/ 337 w 471"/>
                <a:gd name="T87" fmla="*/ 19 h 70"/>
                <a:gd name="T88" fmla="*/ 343 w 471"/>
                <a:gd name="T89" fmla="*/ 38 h 70"/>
                <a:gd name="T90" fmla="*/ 350 w 471"/>
                <a:gd name="T91" fmla="*/ 57 h 70"/>
                <a:gd name="T92" fmla="*/ 356 w 471"/>
                <a:gd name="T93" fmla="*/ 32 h 70"/>
                <a:gd name="T94" fmla="*/ 363 w 471"/>
                <a:gd name="T95" fmla="*/ 13 h 70"/>
                <a:gd name="T96" fmla="*/ 375 w 471"/>
                <a:gd name="T97" fmla="*/ 38 h 70"/>
                <a:gd name="T98" fmla="*/ 388 w 471"/>
                <a:gd name="T99" fmla="*/ 19 h 70"/>
                <a:gd name="T100" fmla="*/ 394 w 471"/>
                <a:gd name="T101" fmla="*/ 6 h 70"/>
                <a:gd name="T102" fmla="*/ 401 w 471"/>
                <a:gd name="T103" fmla="*/ 19 h 70"/>
                <a:gd name="T104" fmla="*/ 407 w 471"/>
                <a:gd name="T105" fmla="*/ 25 h 70"/>
                <a:gd name="T106" fmla="*/ 413 w 471"/>
                <a:gd name="T107" fmla="*/ 19 h 70"/>
                <a:gd name="T108" fmla="*/ 426 w 471"/>
                <a:gd name="T109" fmla="*/ 13 h 70"/>
                <a:gd name="T110" fmla="*/ 432 w 471"/>
                <a:gd name="T111" fmla="*/ 19 h 70"/>
                <a:gd name="T112" fmla="*/ 445 w 471"/>
                <a:gd name="T113" fmla="*/ 0 h 70"/>
                <a:gd name="T114" fmla="*/ 452 w 471"/>
                <a:gd name="T115" fmla="*/ 19 h 70"/>
                <a:gd name="T116" fmla="*/ 458 w 471"/>
                <a:gd name="T117" fmla="*/ 6 h 70"/>
                <a:gd name="T118" fmla="*/ 471 w 471"/>
                <a:gd name="T119" fmla="*/ 38 h 7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71"/>
                <a:gd name="T181" fmla="*/ 0 h 70"/>
                <a:gd name="T182" fmla="*/ 471 w 471"/>
                <a:gd name="T183" fmla="*/ 70 h 7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71" h="70">
                  <a:moveTo>
                    <a:pt x="0" y="44"/>
                  </a:moveTo>
                  <a:lnTo>
                    <a:pt x="6" y="38"/>
                  </a:lnTo>
                  <a:lnTo>
                    <a:pt x="13" y="38"/>
                  </a:lnTo>
                  <a:lnTo>
                    <a:pt x="13" y="51"/>
                  </a:lnTo>
                  <a:lnTo>
                    <a:pt x="19" y="64"/>
                  </a:lnTo>
                  <a:lnTo>
                    <a:pt x="19" y="70"/>
                  </a:lnTo>
                  <a:lnTo>
                    <a:pt x="25" y="57"/>
                  </a:lnTo>
                  <a:lnTo>
                    <a:pt x="25" y="51"/>
                  </a:lnTo>
                  <a:lnTo>
                    <a:pt x="32" y="38"/>
                  </a:lnTo>
                  <a:lnTo>
                    <a:pt x="38" y="19"/>
                  </a:lnTo>
                  <a:lnTo>
                    <a:pt x="38" y="44"/>
                  </a:lnTo>
                  <a:lnTo>
                    <a:pt x="45" y="51"/>
                  </a:lnTo>
                  <a:lnTo>
                    <a:pt x="51" y="44"/>
                  </a:lnTo>
                  <a:lnTo>
                    <a:pt x="57" y="25"/>
                  </a:lnTo>
                  <a:lnTo>
                    <a:pt x="57" y="19"/>
                  </a:lnTo>
                  <a:lnTo>
                    <a:pt x="64" y="38"/>
                  </a:lnTo>
                  <a:lnTo>
                    <a:pt x="70" y="38"/>
                  </a:lnTo>
                  <a:lnTo>
                    <a:pt x="76" y="44"/>
                  </a:lnTo>
                  <a:lnTo>
                    <a:pt x="76" y="51"/>
                  </a:lnTo>
                  <a:lnTo>
                    <a:pt x="83" y="44"/>
                  </a:lnTo>
                  <a:lnTo>
                    <a:pt x="83" y="38"/>
                  </a:lnTo>
                  <a:lnTo>
                    <a:pt x="89" y="32"/>
                  </a:lnTo>
                  <a:lnTo>
                    <a:pt x="89" y="38"/>
                  </a:lnTo>
                  <a:lnTo>
                    <a:pt x="95" y="32"/>
                  </a:lnTo>
                  <a:lnTo>
                    <a:pt x="95" y="13"/>
                  </a:lnTo>
                  <a:lnTo>
                    <a:pt x="102" y="25"/>
                  </a:lnTo>
                  <a:lnTo>
                    <a:pt x="102" y="32"/>
                  </a:lnTo>
                  <a:lnTo>
                    <a:pt x="108" y="38"/>
                  </a:lnTo>
                  <a:lnTo>
                    <a:pt x="108" y="44"/>
                  </a:lnTo>
                  <a:lnTo>
                    <a:pt x="108" y="38"/>
                  </a:lnTo>
                  <a:lnTo>
                    <a:pt x="115" y="32"/>
                  </a:lnTo>
                  <a:lnTo>
                    <a:pt x="115" y="25"/>
                  </a:lnTo>
                  <a:lnTo>
                    <a:pt x="121" y="32"/>
                  </a:lnTo>
                  <a:lnTo>
                    <a:pt x="121" y="44"/>
                  </a:lnTo>
                  <a:lnTo>
                    <a:pt x="127" y="32"/>
                  </a:lnTo>
                  <a:lnTo>
                    <a:pt x="127" y="13"/>
                  </a:lnTo>
                  <a:lnTo>
                    <a:pt x="134" y="13"/>
                  </a:lnTo>
                  <a:lnTo>
                    <a:pt x="140" y="25"/>
                  </a:lnTo>
                  <a:lnTo>
                    <a:pt x="140" y="44"/>
                  </a:lnTo>
                  <a:lnTo>
                    <a:pt x="146" y="25"/>
                  </a:lnTo>
                  <a:lnTo>
                    <a:pt x="146" y="32"/>
                  </a:lnTo>
                  <a:lnTo>
                    <a:pt x="146" y="25"/>
                  </a:lnTo>
                  <a:lnTo>
                    <a:pt x="153" y="13"/>
                  </a:lnTo>
                  <a:lnTo>
                    <a:pt x="165" y="13"/>
                  </a:lnTo>
                  <a:lnTo>
                    <a:pt x="159" y="13"/>
                  </a:lnTo>
                  <a:lnTo>
                    <a:pt x="165" y="19"/>
                  </a:lnTo>
                  <a:lnTo>
                    <a:pt x="172" y="38"/>
                  </a:lnTo>
                  <a:lnTo>
                    <a:pt x="172" y="57"/>
                  </a:lnTo>
                  <a:lnTo>
                    <a:pt x="178" y="64"/>
                  </a:lnTo>
                  <a:lnTo>
                    <a:pt x="178" y="25"/>
                  </a:lnTo>
                  <a:lnTo>
                    <a:pt x="184" y="32"/>
                  </a:lnTo>
                  <a:lnTo>
                    <a:pt x="184" y="25"/>
                  </a:lnTo>
                  <a:lnTo>
                    <a:pt x="191" y="19"/>
                  </a:lnTo>
                  <a:lnTo>
                    <a:pt x="197" y="13"/>
                  </a:lnTo>
                  <a:lnTo>
                    <a:pt x="197" y="19"/>
                  </a:lnTo>
                  <a:lnTo>
                    <a:pt x="210" y="32"/>
                  </a:lnTo>
                  <a:lnTo>
                    <a:pt x="210" y="51"/>
                  </a:lnTo>
                  <a:lnTo>
                    <a:pt x="216" y="32"/>
                  </a:lnTo>
                  <a:lnTo>
                    <a:pt x="216" y="19"/>
                  </a:lnTo>
                  <a:lnTo>
                    <a:pt x="223" y="6"/>
                  </a:lnTo>
                  <a:lnTo>
                    <a:pt x="235" y="13"/>
                  </a:lnTo>
                  <a:lnTo>
                    <a:pt x="229" y="13"/>
                  </a:lnTo>
                  <a:lnTo>
                    <a:pt x="235" y="13"/>
                  </a:lnTo>
                  <a:lnTo>
                    <a:pt x="248" y="38"/>
                  </a:lnTo>
                  <a:lnTo>
                    <a:pt x="248" y="32"/>
                  </a:lnTo>
                  <a:lnTo>
                    <a:pt x="254" y="38"/>
                  </a:lnTo>
                  <a:lnTo>
                    <a:pt x="254" y="44"/>
                  </a:lnTo>
                  <a:lnTo>
                    <a:pt x="261" y="38"/>
                  </a:lnTo>
                  <a:lnTo>
                    <a:pt x="261" y="25"/>
                  </a:lnTo>
                  <a:lnTo>
                    <a:pt x="267" y="32"/>
                  </a:lnTo>
                  <a:lnTo>
                    <a:pt x="273" y="38"/>
                  </a:lnTo>
                  <a:lnTo>
                    <a:pt x="280" y="32"/>
                  </a:lnTo>
                  <a:lnTo>
                    <a:pt x="286" y="25"/>
                  </a:lnTo>
                  <a:lnTo>
                    <a:pt x="286" y="44"/>
                  </a:lnTo>
                  <a:lnTo>
                    <a:pt x="293" y="44"/>
                  </a:lnTo>
                  <a:lnTo>
                    <a:pt x="293" y="32"/>
                  </a:lnTo>
                  <a:lnTo>
                    <a:pt x="299" y="25"/>
                  </a:lnTo>
                  <a:lnTo>
                    <a:pt x="299" y="38"/>
                  </a:lnTo>
                  <a:lnTo>
                    <a:pt x="305" y="32"/>
                  </a:lnTo>
                  <a:lnTo>
                    <a:pt x="312" y="25"/>
                  </a:lnTo>
                  <a:lnTo>
                    <a:pt x="312" y="32"/>
                  </a:lnTo>
                  <a:lnTo>
                    <a:pt x="318" y="38"/>
                  </a:lnTo>
                  <a:lnTo>
                    <a:pt x="318" y="44"/>
                  </a:lnTo>
                  <a:lnTo>
                    <a:pt x="324" y="51"/>
                  </a:lnTo>
                  <a:lnTo>
                    <a:pt x="324" y="38"/>
                  </a:lnTo>
                  <a:lnTo>
                    <a:pt x="331" y="44"/>
                  </a:lnTo>
                  <a:lnTo>
                    <a:pt x="331" y="19"/>
                  </a:lnTo>
                  <a:lnTo>
                    <a:pt x="337" y="19"/>
                  </a:lnTo>
                  <a:lnTo>
                    <a:pt x="343" y="25"/>
                  </a:lnTo>
                  <a:lnTo>
                    <a:pt x="343" y="38"/>
                  </a:lnTo>
                  <a:lnTo>
                    <a:pt x="350" y="44"/>
                  </a:lnTo>
                  <a:lnTo>
                    <a:pt x="350" y="57"/>
                  </a:lnTo>
                  <a:lnTo>
                    <a:pt x="356" y="51"/>
                  </a:lnTo>
                  <a:lnTo>
                    <a:pt x="356" y="32"/>
                  </a:lnTo>
                  <a:lnTo>
                    <a:pt x="363" y="25"/>
                  </a:lnTo>
                  <a:lnTo>
                    <a:pt x="363" y="13"/>
                  </a:lnTo>
                  <a:lnTo>
                    <a:pt x="375" y="32"/>
                  </a:lnTo>
                  <a:lnTo>
                    <a:pt x="375" y="38"/>
                  </a:lnTo>
                  <a:lnTo>
                    <a:pt x="382" y="32"/>
                  </a:lnTo>
                  <a:lnTo>
                    <a:pt x="388" y="19"/>
                  </a:lnTo>
                  <a:lnTo>
                    <a:pt x="388" y="13"/>
                  </a:lnTo>
                  <a:lnTo>
                    <a:pt x="394" y="6"/>
                  </a:lnTo>
                  <a:lnTo>
                    <a:pt x="394" y="19"/>
                  </a:lnTo>
                  <a:lnTo>
                    <a:pt x="401" y="19"/>
                  </a:lnTo>
                  <a:lnTo>
                    <a:pt x="401" y="38"/>
                  </a:lnTo>
                  <a:lnTo>
                    <a:pt x="407" y="25"/>
                  </a:lnTo>
                  <a:lnTo>
                    <a:pt x="407" y="13"/>
                  </a:lnTo>
                  <a:lnTo>
                    <a:pt x="413" y="19"/>
                  </a:lnTo>
                  <a:lnTo>
                    <a:pt x="420" y="25"/>
                  </a:lnTo>
                  <a:lnTo>
                    <a:pt x="426" y="13"/>
                  </a:lnTo>
                  <a:lnTo>
                    <a:pt x="426" y="25"/>
                  </a:lnTo>
                  <a:lnTo>
                    <a:pt x="432" y="19"/>
                  </a:lnTo>
                  <a:lnTo>
                    <a:pt x="439" y="13"/>
                  </a:lnTo>
                  <a:lnTo>
                    <a:pt x="445" y="0"/>
                  </a:lnTo>
                  <a:lnTo>
                    <a:pt x="445" y="13"/>
                  </a:lnTo>
                  <a:lnTo>
                    <a:pt x="452" y="19"/>
                  </a:lnTo>
                  <a:lnTo>
                    <a:pt x="452" y="25"/>
                  </a:lnTo>
                  <a:lnTo>
                    <a:pt x="458" y="6"/>
                  </a:lnTo>
                  <a:lnTo>
                    <a:pt x="458" y="25"/>
                  </a:lnTo>
                  <a:lnTo>
                    <a:pt x="471" y="38"/>
                  </a:lnTo>
                  <a:lnTo>
                    <a:pt x="464" y="38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325" name="Freeform 214"/>
            <p:cNvSpPr>
              <a:spLocks noChangeAspect="1"/>
            </p:cNvSpPr>
            <p:nvPr/>
          </p:nvSpPr>
          <p:spPr bwMode="auto">
            <a:xfrm>
              <a:off x="2554" y="1242"/>
              <a:ext cx="477" cy="63"/>
            </a:xfrm>
            <a:custGeom>
              <a:avLst/>
              <a:gdLst>
                <a:gd name="T0" fmla="*/ 0 w 477"/>
                <a:gd name="T1" fmla="*/ 44 h 63"/>
                <a:gd name="T2" fmla="*/ 13 w 477"/>
                <a:gd name="T3" fmla="*/ 44 h 63"/>
                <a:gd name="T4" fmla="*/ 26 w 477"/>
                <a:gd name="T5" fmla="*/ 32 h 63"/>
                <a:gd name="T6" fmla="*/ 32 w 477"/>
                <a:gd name="T7" fmla="*/ 32 h 63"/>
                <a:gd name="T8" fmla="*/ 45 w 477"/>
                <a:gd name="T9" fmla="*/ 32 h 63"/>
                <a:gd name="T10" fmla="*/ 57 w 477"/>
                <a:gd name="T11" fmla="*/ 19 h 63"/>
                <a:gd name="T12" fmla="*/ 77 w 477"/>
                <a:gd name="T13" fmla="*/ 32 h 63"/>
                <a:gd name="T14" fmla="*/ 83 w 477"/>
                <a:gd name="T15" fmla="*/ 13 h 63"/>
                <a:gd name="T16" fmla="*/ 89 w 477"/>
                <a:gd name="T17" fmla="*/ 25 h 63"/>
                <a:gd name="T18" fmla="*/ 102 w 477"/>
                <a:gd name="T19" fmla="*/ 19 h 63"/>
                <a:gd name="T20" fmla="*/ 108 w 477"/>
                <a:gd name="T21" fmla="*/ 25 h 63"/>
                <a:gd name="T22" fmla="*/ 115 w 477"/>
                <a:gd name="T23" fmla="*/ 32 h 63"/>
                <a:gd name="T24" fmla="*/ 127 w 477"/>
                <a:gd name="T25" fmla="*/ 32 h 63"/>
                <a:gd name="T26" fmla="*/ 134 w 477"/>
                <a:gd name="T27" fmla="*/ 32 h 63"/>
                <a:gd name="T28" fmla="*/ 146 w 477"/>
                <a:gd name="T29" fmla="*/ 19 h 63"/>
                <a:gd name="T30" fmla="*/ 159 w 477"/>
                <a:gd name="T31" fmla="*/ 44 h 63"/>
                <a:gd name="T32" fmla="*/ 166 w 477"/>
                <a:gd name="T33" fmla="*/ 38 h 63"/>
                <a:gd name="T34" fmla="*/ 172 w 477"/>
                <a:gd name="T35" fmla="*/ 32 h 63"/>
                <a:gd name="T36" fmla="*/ 191 w 477"/>
                <a:gd name="T37" fmla="*/ 25 h 63"/>
                <a:gd name="T38" fmla="*/ 204 w 477"/>
                <a:gd name="T39" fmla="*/ 44 h 63"/>
                <a:gd name="T40" fmla="*/ 210 w 477"/>
                <a:gd name="T41" fmla="*/ 19 h 63"/>
                <a:gd name="T42" fmla="*/ 216 w 477"/>
                <a:gd name="T43" fmla="*/ 38 h 63"/>
                <a:gd name="T44" fmla="*/ 235 w 477"/>
                <a:gd name="T45" fmla="*/ 19 h 63"/>
                <a:gd name="T46" fmla="*/ 242 w 477"/>
                <a:gd name="T47" fmla="*/ 13 h 63"/>
                <a:gd name="T48" fmla="*/ 255 w 477"/>
                <a:gd name="T49" fmla="*/ 32 h 63"/>
                <a:gd name="T50" fmla="*/ 267 w 477"/>
                <a:gd name="T51" fmla="*/ 25 h 63"/>
                <a:gd name="T52" fmla="*/ 280 w 477"/>
                <a:gd name="T53" fmla="*/ 32 h 63"/>
                <a:gd name="T54" fmla="*/ 286 w 477"/>
                <a:gd name="T55" fmla="*/ 38 h 63"/>
                <a:gd name="T56" fmla="*/ 312 w 477"/>
                <a:gd name="T57" fmla="*/ 13 h 63"/>
                <a:gd name="T58" fmla="*/ 318 w 477"/>
                <a:gd name="T59" fmla="*/ 19 h 63"/>
                <a:gd name="T60" fmla="*/ 331 w 477"/>
                <a:gd name="T61" fmla="*/ 0 h 63"/>
                <a:gd name="T62" fmla="*/ 337 w 477"/>
                <a:gd name="T63" fmla="*/ 32 h 63"/>
                <a:gd name="T64" fmla="*/ 356 w 477"/>
                <a:gd name="T65" fmla="*/ 19 h 63"/>
                <a:gd name="T66" fmla="*/ 369 w 477"/>
                <a:gd name="T67" fmla="*/ 44 h 63"/>
                <a:gd name="T68" fmla="*/ 375 w 477"/>
                <a:gd name="T69" fmla="*/ 44 h 63"/>
                <a:gd name="T70" fmla="*/ 388 w 477"/>
                <a:gd name="T71" fmla="*/ 25 h 63"/>
                <a:gd name="T72" fmla="*/ 394 w 477"/>
                <a:gd name="T73" fmla="*/ 38 h 63"/>
                <a:gd name="T74" fmla="*/ 407 w 477"/>
                <a:gd name="T75" fmla="*/ 19 h 63"/>
                <a:gd name="T76" fmla="*/ 420 w 477"/>
                <a:gd name="T77" fmla="*/ 13 h 63"/>
                <a:gd name="T78" fmla="*/ 439 w 477"/>
                <a:gd name="T79" fmla="*/ 19 h 63"/>
                <a:gd name="T80" fmla="*/ 445 w 477"/>
                <a:gd name="T81" fmla="*/ 32 h 63"/>
                <a:gd name="T82" fmla="*/ 458 w 477"/>
                <a:gd name="T83" fmla="*/ 13 h 6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77"/>
                <a:gd name="T127" fmla="*/ 0 h 63"/>
                <a:gd name="T128" fmla="*/ 477 w 477"/>
                <a:gd name="T129" fmla="*/ 63 h 6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77" h="63">
                  <a:moveTo>
                    <a:pt x="0" y="44"/>
                  </a:moveTo>
                  <a:lnTo>
                    <a:pt x="0" y="63"/>
                  </a:lnTo>
                  <a:lnTo>
                    <a:pt x="0" y="44"/>
                  </a:lnTo>
                  <a:lnTo>
                    <a:pt x="7" y="38"/>
                  </a:lnTo>
                  <a:lnTo>
                    <a:pt x="13" y="19"/>
                  </a:lnTo>
                  <a:lnTo>
                    <a:pt x="13" y="44"/>
                  </a:lnTo>
                  <a:lnTo>
                    <a:pt x="26" y="38"/>
                  </a:lnTo>
                  <a:lnTo>
                    <a:pt x="19" y="38"/>
                  </a:lnTo>
                  <a:lnTo>
                    <a:pt x="26" y="32"/>
                  </a:lnTo>
                  <a:lnTo>
                    <a:pt x="32" y="38"/>
                  </a:lnTo>
                  <a:lnTo>
                    <a:pt x="32" y="13"/>
                  </a:lnTo>
                  <a:lnTo>
                    <a:pt x="32" y="32"/>
                  </a:lnTo>
                  <a:lnTo>
                    <a:pt x="38" y="32"/>
                  </a:lnTo>
                  <a:lnTo>
                    <a:pt x="38" y="19"/>
                  </a:lnTo>
                  <a:lnTo>
                    <a:pt x="45" y="32"/>
                  </a:lnTo>
                  <a:lnTo>
                    <a:pt x="51" y="19"/>
                  </a:lnTo>
                  <a:lnTo>
                    <a:pt x="51" y="38"/>
                  </a:lnTo>
                  <a:lnTo>
                    <a:pt x="57" y="19"/>
                  </a:lnTo>
                  <a:lnTo>
                    <a:pt x="57" y="13"/>
                  </a:lnTo>
                  <a:lnTo>
                    <a:pt x="64" y="19"/>
                  </a:lnTo>
                  <a:lnTo>
                    <a:pt x="77" y="32"/>
                  </a:lnTo>
                  <a:lnTo>
                    <a:pt x="77" y="13"/>
                  </a:lnTo>
                  <a:lnTo>
                    <a:pt x="83" y="19"/>
                  </a:lnTo>
                  <a:lnTo>
                    <a:pt x="83" y="13"/>
                  </a:lnTo>
                  <a:lnTo>
                    <a:pt x="83" y="25"/>
                  </a:lnTo>
                  <a:lnTo>
                    <a:pt x="89" y="19"/>
                  </a:lnTo>
                  <a:lnTo>
                    <a:pt x="89" y="25"/>
                  </a:lnTo>
                  <a:lnTo>
                    <a:pt x="96" y="13"/>
                  </a:lnTo>
                  <a:lnTo>
                    <a:pt x="96" y="25"/>
                  </a:lnTo>
                  <a:lnTo>
                    <a:pt x="102" y="19"/>
                  </a:lnTo>
                  <a:lnTo>
                    <a:pt x="102" y="6"/>
                  </a:lnTo>
                  <a:lnTo>
                    <a:pt x="108" y="19"/>
                  </a:lnTo>
                  <a:lnTo>
                    <a:pt x="108" y="25"/>
                  </a:lnTo>
                  <a:lnTo>
                    <a:pt x="115" y="19"/>
                  </a:lnTo>
                  <a:lnTo>
                    <a:pt x="115" y="6"/>
                  </a:lnTo>
                  <a:lnTo>
                    <a:pt x="115" y="32"/>
                  </a:lnTo>
                  <a:lnTo>
                    <a:pt x="121" y="19"/>
                  </a:lnTo>
                  <a:lnTo>
                    <a:pt x="121" y="25"/>
                  </a:lnTo>
                  <a:lnTo>
                    <a:pt x="127" y="32"/>
                  </a:lnTo>
                  <a:lnTo>
                    <a:pt x="134" y="38"/>
                  </a:lnTo>
                  <a:lnTo>
                    <a:pt x="134" y="51"/>
                  </a:lnTo>
                  <a:lnTo>
                    <a:pt x="134" y="32"/>
                  </a:lnTo>
                  <a:lnTo>
                    <a:pt x="140" y="19"/>
                  </a:lnTo>
                  <a:lnTo>
                    <a:pt x="146" y="38"/>
                  </a:lnTo>
                  <a:lnTo>
                    <a:pt x="146" y="19"/>
                  </a:lnTo>
                  <a:lnTo>
                    <a:pt x="153" y="25"/>
                  </a:lnTo>
                  <a:lnTo>
                    <a:pt x="153" y="32"/>
                  </a:lnTo>
                  <a:lnTo>
                    <a:pt x="159" y="44"/>
                  </a:lnTo>
                  <a:lnTo>
                    <a:pt x="159" y="51"/>
                  </a:lnTo>
                  <a:lnTo>
                    <a:pt x="166" y="32"/>
                  </a:lnTo>
                  <a:lnTo>
                    <a:pt x="166" y="38"/>
                  </a:lnTo>
                  <a:lnTo>
                    <a:pt x="166" y="32"/>
                  </a:lnTo>
                  <a:lnTo>
                    <a:pt x="172" y="51"/>
                  </a:lnTo>
                  <a:lnTo>
                    <a:pt x="172" y="32"/>
                  </a:lnTo>
                  <a:lnTo>
                    <a:pt x="178" y="32"/>
                  </a:lnTo>
                  <a:lnTo>
                    <a:pt x="185" y="25"/>
                  </a:lnTo>
                  <a:lnTo>
                    <a:pt x="191" y="25"/>
                  </a:lnTo>
                  <a:lnTo>
                    <a:pt x="191" y="38"/>
                  </a:lnTo>
                  <a:lnTo>
                    <a:pt x="197" y="25"/>
                  </a:lnTo>
                  <a:lnTo>
                    <a:pt x="204" y="44"/>
                  </a:lnTo>
                  <a:lnTo>
                    <a:pt x="204" y="32"/>
                  </a:lnTo>
                  <a:lnTo>
                    <a:pt x="210" y="38"/>
                  </a:lnTo>
                  <a:lnTo>
                    <a:pt x="210" y="19"/>
                  </a:lnTo>
                  <a:lnTo>
                    <a:pt x="216" y="32"/>
                  </a:lnTo>
                  <a:lnTo>
                    <a:pt x="216" y="25"/>
                  </a:lnTo>
                  <a:lnTo>
                    <a:pt x="216" y="38"/>
                  </a:lnTo>
                  <a:lnTo>
                    <a:pt x="223" y="32"/>
                  </a:lnTo>
                  <a:lnTo>
                    <a:pt x="229" y="25"/>
                  </a:lnTo>
                  <a:lnTo>
                    <a:pt x="235" y="19"/>
                  </a:lnTo>
                  <a:lnTo>
                    <a:pt x="235" y="13"/>
                  </a:lnTo>
                  <a:lnTo>
                    <a:pt x="235" y="19"/>
                  </a:lnTo>
                  <a:lnTo>
                    <a:pt x="242" y="13"/>
                  </a:lnTo>
                  <a:lnTo>
                    <a:pt x="248" y="25"/>
                  </a:lnTo>
                  <a:lnTo>
                    <a:pt x="248" y="19"/>
                  </a:lnTo>
                  <a:lnTo>
                    <a:pt x="255" y="32"/>
                  </a:lnTo>
                  <a:lnTo>
                    <a:pt x="255" y="19"/>
                  </a:lnTo>
                  <a:lnTo>
                    <a:pt x="267" y="19"/>
                  </a:lnTo>
                  <a:lnTo>
                    <a:pt x="267" y="25"/>
                  </a:lnTo>
                  <a:lnTo>
                    <a:pt x="274" y="13"/>
                  </a:lnTo>
                  <a:lnTo>
                    <a:pt x="274" y="25"/>
                  </a:lnTo>
                  <a:lnTo>
                    <a:pt x="280" y="32"/>
                  </a:lnTo>
                  <a:lnTo>
                    <a:pt x="280" y="19"/>
                  </a:lnTo>
                  <a:lnTo>
                    <a:pt x="286" y="25"/>
                  </a:lnTo>
                  <a:lnTo>
                    <a:pt x="286" y="38"/>
                  </a:lnTo>
                  <a:lnTo>
                    <a:pt x="299" y="19"/>
                  </a:lnTo>
                  <a:lnTo>
                    <a:pt x="299" y="13"/>
                  </a:lnTo>
                  <a:lnTo>
                    <a:pt x="312" y="13"/>
                  </a:lnTo>
                  <a:lnTo>
                    <a:pt x="305" y="13"/>
                  </a:lnTo>
                  <a:lnTo>
                    <a:pt x="312" y="13"/>
                  </a:lnTo>
                  <a:lnTo>
                    <a:pt x="318" y="19"/>
                  </a:lnTo>
                  <a:lnTo>
                    <a:pt x="318" y="0"/>
                  </a:lnTo>
                  <a:lnTo>
                    <a:pt x="325" y="13"/>
                  </a:lnTo>
                  <a:lnTo>
                    <a:pt x="331" y="0"/>
                  </a:lnTo>
                  <a:lnTo>
                    <a:pt x="331" y="32"/>
                  </a:lnTo>
                  <a:lnTo>
                    <a:pt x="337" y="25"/>
                  </a:lnTo>
                  <a:lnTo>
                    <a:pt x="337" y="32"/>
                  </a:lnTo>
                  <a:lnTo>
                    <a:pt x="344" y="38"/>
                  </a:lnTo>
                  <a:lnTo>
                    <a:pt x="350" y="32"/>
                  </a:lnTo>
                  <a:lnTo>
                    <a:pt x="356" y="19"/>
                  </a:lnTo>
                  <a:lnTo>
                    <a:pt x="363" y="6"/>
                  </a:lnTo>
                  <a:lnTo>
                    <a:pt x="369" y="38"/>
                  </a:lnTo>
                  <a:lnTo>
                    <a:pt x="369" y="44"/>
                  </a:lnTo>
                  <a:lnTo>
                    <a:pt x="369" y="32"/>
                  </a:lnTo>
                  <a:lnTo>
                    <a:pt x="375" y="32"/>
                  </a:lnTo>
                  <a:lnTo>
                    <a:pt x="375" y="44"/>
                  </a:lnTo>
                  <a:lnTo>
                    <a:pt x="382" y="25"/>
                  </a:lnTo>
                  <a:lnTo>
                    <a:pt x="382" y="13"/>
                  </a:lnTo>
                  <a:lnTo>
                    <a:pt x="388" y="25"/>
                  </a:lnTo>
                  <a:lnTo>
                    <a:pt x="388" y="44"/>
                  </a:lnTo>
                  <a:lnTo>
                    <a:pt x="394" y="25"/>
                  </a:lnTo>
                  <a:lnTo>
                    <a:pt x="394" y="38"/>
                  </a:lnTo>
                  <a:lnTo>
                    <a:pt x="401" y="32"/>
                  </a:lnTo>
                  <a:lnTo>
                    <a:pt x="407" y="25"/>
                  </a:lnTo>
                  <a:lnTo>
                    <a:pt x="407" y="19"/>
                  </a:lnTo>
                  <a:lnTo>
                    <a:pt x="407" y="38"/>
                  </a:lnTo>
                  <a:lnTo>
                    <a:pt x="414" y="32"/>
                  </a:lnTo>
                  <a:lnTo>
                    <a:pt x="420" y="13"/>
                  </a:lnTo>
                  <a:lnTo>
                    <a:pt x="420" y="25"/>
                  </a:lnTo>
                  <a:lnTo>
                    <a:pt x="426" y="19"/>
                  </a:lnTo>
                  <a:lnTo>
                    <a:pt x="439" y="19"/>
                  </a:lnTo>
                  <a:lnTo>
                    <a:pt x="439" y="0"/>
                  </a:lnTo>
                  <a:lnTo>
                    <a:pt x="439" y="38"/>
                  </a:lnTo>
                  <a:lnTo>
                    <a:pt x="445" y="32"/>
                  </a:lnTo>
                  <a:lnTo>
                    <a:pt x="452" y="25"/>
                  </a:lnTo>
                  <a:lnTo>
                    <a:pt x="458" y="32"/>
                  </a:lnTo>
                  <a:lnTo>
                    <a:pt x="458" y="13"/>
                  </a:lnTo>
                  <a:lnTo>
                    <a:pt x="464" y="19"/>
                  </a:lnTo>
                  <a:lnTo>
                    <a:pt x="477" y="32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326" name="Freeform 215"/>
            <p:cNvSpPr>
              <a:spLocks noChangeAspect="1"/>
            </p:cNvSpPr>
            <p:nvPr/>
          </p:nvSpPr>
          <p:spPr bwMode="auto">
            <a:xfrm>
              <a:off x="3031" y="1242"/>
              <a:ext cx="445" cy="63"/>
            </a:xfrm>
            <a:custGeom>
              <a:avLst/>
              <a:gdLst>
                <a:gd name="T0" fmla="*/ 7 w 445"/>
                <a:gd name="T1" fmla="*/ 6 h 63"/>
                <a:gd name="T2" fmla="*/ 19 w 445"/>
                <a:gd name="T3" fmla="*/ 32 h 63"/>
                <a:gd name="T4" fmla="*/ 32 w 445"/>
                <a:gd name="T5" fmla="*/ 13 h 63"/>
                <a:gd name="T6" fmla="*/ 45 w 445"/>
                <a:gd name="T7" fmla="*/ 25 h 63"/>
                <a:gd name="T8" fmla="*/ 57 w 445"/>
                <a:gd name="T9" fmla="*/ 13 h 63"/>
                <a:gd name="T10" fmla="*/ 64 w 445"/>
                <a:gd name="T11" fmla="*/ 25 h 63"/>
                <a:gd name="T12" fmla="*/ 76 w 445"/>
                <a:gd name="T13" fmla="*/ 19 h 63"/>
                <a:gd name="T14" fmla="*/ 89 w 445"/>
                <a:gd name="T15" fmla="*/ 38 h 63"/>
                <a:gd name="T16" fmla="*/ 102 w 445"/>
                <a:gd name="T17" fmla="*/ 25 h 63"/>
                <a:gd name="T18" fmla="*/ 115 w 445"/>
                <a:gd name="T19" fmla="*/ 44 h 63"/>
                <a:gd name="T20" fmla="*/ 134 w 445"/>
                <a:gd name="T21" fmla="*/ 32 h 63"/>
                <a:gd name="T22" fmla="*/ 140 w 445"/>
                <a:gd name="T23" fmla="*/ 44 h 63"/>
                <a:gd name="T24" fmla="*/ 153 w 445"/>
                <a:gd name="T25" fmla="*/ 32 h 63"/>
                <a:gd name="T26" fmla="*/ 166 w 445"/>
                <a:gd name="T27" fmla="*/ 38 h 63"/>
                <a:gd name="T28" fmla="*/ 172 w 445"/>
                <a:gd name="T29" fmla="*/ 38 h 63"/>
                <a:gd name="T30" fmla="*/ 178 w 445"/>
                <a:gd name="T31" fmla="*/ 38 h 63"/>
                <a:gd name="T32" fmla="*/ 185 w 445"/>
                <a:gd name="T33" fmla="*/ 13 h 63"/>
                <a:gd name="T34" fmla="*/ 197 w 445"/>
                <a:gd name="T35" fmla="*/ 44 h 63"/>
                <a:gd name="T36" fmla="*/ 210 w 445"/>
                <a:gd name="T37" fmla="*/ 25 h 63"/>
                <a:gd name="T38" fmla="*/ 216 w 445"/>
                <a:gd name="T39" fmla="*/ 25 h 63"/>
                <a:gd name="T40" fmla="*/ 229 w 445"/>
                <a:gd name="T41" fmla="*/ 38 h 63"/>
                <a:gd name="T42" fmla="*/ 235 w 445"/>
                <a:gd name="T43" fmla="*/ 38 h 63"/>
                <a:gd name="T44" fmla="*/ 248 w 445"/>
                <a:gd name="T45" fmla="*/ 57 h 63"/>
                <a:gd name="T46" fmla="*/ 261 w 445"/>
                <a:gd name="T47" fmla="*/ 25 h 63"/>
                <a:gd name="T48" fmla="*/ 267 w 445"/>
                <a:gd name="T49" fmla="*/ 44 h 63"/>
                <a:gd name="T50" fmla="*/ 280 w 445"/>
                <a:gd name="T51" fmla="*/ 19 h 63"/>
                <a:gd name="T52" fmla="*/ 286 w 445"/>
                <a:gd name="T53" fmla="*/ 38 h 63"/>
                <a:gd name="T54" fmla="*/ 305 w 445"/>
                <a:gd name="T55" fmla="*/ 38 h 63"/>
                <a:gd name="T56" fmla="*/ 312 w 445"/>
                <a:gd name="T57" fmla="*/ 38 h 63"/>
                <a:gd name="T58" fmla="*/ 325 w 445"/>
                <a:gd name="T59" fmla="*/ 19 h 63"/>
                <a:gd name="T60" fmla="*/ 337 w 445"/>
                <a:gd name="T61" fmla="*/ 32 h 63"/>
                <a:gd name="T62" fmla="*/ 350 w 445"/>
                <a:gd name="T63" fmla="*/ 13 h 63"/>
                <a:gd name="T64" fmla="*/ 356 w 445"/>
                <a:gd name="T65" fmla="*/ 19 h 63"/>
                <a:gd name="T66" fmla="*/ 363 w 445"/>
                <a:gd name="T67" fmla="*/ 44 h 63"/>
                <a:gd name="T68" fmla="*/ 375 w 445"/>
                <a:gd name="T69" fmla="*/ 32 h 63"/>
                <a:gd name="T70" fmla="*/ 388 w 445"/>
                <a:gd name="T71" fmla="*/ 25 h 63"/>
                <a:gd name="T72" fmla="*/ 394 w 445"/>
                <a:gd name="T73" fmla="*/ 51 h 63"/>
                <a:gd name="T74" fmla="*/ 401 w 445"/>
                <a:gd name="T75" fmla="*/ 25 h 63"/>
                <a:gd name="T76" fmla="*/ 407 w 445"/>
                <a:gd name="T77" fmla="*/ 38 h 63"/>
                <a:gd name="T78" fmla="*/ 420 w 445"/>
                <a:gd name="T79" fmla="*/ 38 h 63"/>
                <a:gd name="T80" fmla="*/ 433 w 445"/>
                <a:gd name="T81" fmla="*/ 25 h 63"/>
                <a:gd name="T82" fmla="*/ 439 w 445"/>
                <a:gd name="T83" fmla="*/ 19 h 6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5"/>
                <a:gd name="T127" fmla="*/ 0 h 63"/>
                <a:gd name="T128" fmla="*/ 445 w 445"/>
                <a:gd name="T129" fmla="*/ 63 h 6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5" h="63">
                  <a:moveTo>
                    <a:pt x="0" y="32"/>
                  </a:moveTo>
                  <a:lnTo>
                    <a:pt x="0" y="25"/>
                  </a:lnTo>
                  <a:lnTo>
                    <a:pt x="7" y="6"/>
                  </a:lnTo>
                  <a:lnTo>
                    <a:pt x="7" y="0"/>
                  </a:lnTo>
                  <a:lnTo>
                    <a:pt x="13" y="19"/>
                  </a:lnTo>
                  <a:lnTo>
                    <a:pt x="19" y="32"/>
                  </a:lnTo>
                  <a:lnTo>
                    <a:pt x="26" y="25"/>
                  </a:lnTo>
                  <a:lnTo>
                    <a:pt x="32" y="38"/>
                  </a:lnTo>
                  <a:lnTo>
                    <a:pt x="32" y="13"/>
                  </a:lnTo>
                  <a:lnTo>
                    <a:pt x="38" y="0"/>
                  </a:lnTo>
                  <a:lnTo>
                    <a:pt x="38" y="13"/>
                  </a:lnTo>
                  <a:lnTo>
                    <a:pt x="45" y="25"/>
                  </a:lnTo>
                  <a:lnTo>
                    <a:pt x="51" y="13"/>
                  </a:lnTo>
                  <a:lnTo>
                    <a:pt x="51" y="38"/>
                  </a:lnTo>
                  <a:lnTo>
                    <a:pt x="57" y="13"/>
                  </a:lnTo>
                  <a:lnTo>
                    <a:pt x="57" y="19"/>
                  </a:lnTo>
                  <a:lnTo>
                    <a:pt x="64" y="13"/>
                  </a:lnTo>
                  <a:lnTo>
                    <a:pt x="64" y="25"/>
                  </a:lnTo>
                  <a:lnTo>
                    <a:pt x="70" y="13"/>
                  </a:lnTo>
                  <a:lnTo>
                    <a:pt x="70" y="25"/>
                  </a:lnTo>
                  <a:lnTo>
                    <a:pt x="76" y="19"/>
                  </a:lnTo>
                  <a:lnTo>
                    <a:pt x="83" y="6"/>
                  </a:lnTo>
                  <a:lnTo>
                    <a:pt x="89" y="13"/>
                  </a:lnTo>
                  <a:lnTo>
                    <a:pt x="89" y="38"/>
                  </a:lnTo>
                  <a:lnTo>
                    <a:pt x="96" y="19"/>
                  </a:lnTo>
                  <a:lnTo>
                    <a:pt x="102" y="13"/>
                  </a:lnTo>
                  <a:lnTo>
                    <a:pt x="102" y="25"/>
                  </a:lnTo>
                  <a:lnTo>
                    <a:pt x="108" y="32"/>
                  </a:lnTo>
                  <a:lnTo>
                    <a:pt x="115" y="13"/>
                  </a:lnTo>
                  <a:lnTo>
                    <a:pt x="115" y="44"/>
                  </a:lnTo>
                  <a:lnTo>
                    <a:pt x="121" y="13"/>
                  </a:lnTo>
                  <a:lnTo>
                    <a:pt x="127" y="38"/>
                  </a:lnTo>
                  <a:lnTo>
                    <a:pt x="134" y="32"/>
                  </a:lnTo>
                  <a:lnTo>
                    <a:pt x="134" y="19"/>
                  </a:lnTo>
                  <a:lnTo>
                    <a:pt x="140" y="19"/>
                  </a:lnTo>
                  <a:lnTo>
                    <a:pt x="140" y="44"/>
                  </a:lnTo>
                  <a:lnTo>
                    <a:pt x="146" y="25"/>
                  </a:lnTo>
                  <a:lnTo>
                    <a:pt x="153" y="44"/>
                  </a:lnTo>
                  <a:lnTo>
                    <a:pt x="153" y="32"/>
                  </a:lnTo>
                  <a:lnTo>
                    <a:pt x="159" y="57"/>
                  </a:lnTo>
                  <a:lnTo>
                    <a:pt x="159" y="25"/>
                  </a:lnTo>
                  <a:lnTo>
                    <a:pt x="166" y="38"/>
                  </a:lnTo>
                  <a:lnTo>
                    <a:pt x="166" y="32"/>
                  </a:lnTo>
                  <a:lnTo>
                    <a:pt x="166" y="63"/>
                  </a:lnTo>
                  <a:lnTo>
                    <a:pt x="172" y="38"/>
                  </a:lnTo>
                  <a:lnTo>
                    <a:pt x="172" y="32"/>
                  </a:lnTo>
                  <a:lnTo>
                    <a:pt x="178" y="25"/>
                  </a:lnTo>
                  <a:lnTo>
                    <a:pt x="178" y="38"/>
                  </a:lnTo>
                  <a:lnTo>
                    <a:pt x="185" y="25"/>
                  </a:lnTo>
                  <a:lnTo>
                    <a:pt x="185" y="6"/>
                  </a:lnTo>
                  <a:lnTo>
                    <a:pt x="185" y="13"/>
                  </a:lnTo>
                  <a:lnTo>
                    <a:pt x="191" y="19"/>
                  </a:lnTo>
                  <a:lnTo>
                    <a:pt x="191" y="38"/>
                  </a:lnTo>
                  <a:lnTo>
                    <a:pt x="197" y="44"/>
                  </a:lnTo>
                  <a:lnTo>
                    <a:pt x="197" y="51"/>
                  </a:lnTo>
                  <a:lnTo>
                    <a:pt x="204" y="38"/>
                  </a:lnTo>
                  <a:lnTo>
                    <a:pt x="210" y="25"/>
                  </a:lnTo>
                  <a:lnTo>
                    <a:pt x="216" y="32"/>
                  </a:lnTo>
                  <a:lnTo>
                    <a:pt x="216" y="38"/>
                  </a:lnTo>
                  <a:lnTo>
                    <a:pt x="216" y="25"/>
                  </a:lnTo>
                  <a:lnTo>
                    <a:pt x="223" y="51"/>
                  </a:lnTo>
                  <a:lnTo>
                    <a:pt x="223" y="44"/>
                  </a:lnTo>
                  <a:lnTo>
                    <a:pt x="229" y="38"/>
                  </a:lnTo>
                  <a:lnTo>
                    <a:pt x="229" y="25"/>
                  </a:lnTo>
                  <a:lnTo>
                    <a:pt x="235" y="13"/>
                  </a:lnTo>
                  <a:lnTo>
                    <a:pt x="235" y="38"/>
                  </a:lnTo>
                  <a:lnTo>
                    <a:pt x="242" y="38"/>
                  </a:lnTo>
                  <a:lnTo>
                    <a:pt x="242" y="51"/>
                  </a:lnTo>
                  <a:lnTo>
                    <a:pt x="248" y="57"/>
                  </a:lnTo>
                  <a:lnTo>
                    <a:pt x="255" y="38"/>
                  </a:lnTo>
                  <a:lnTo>
                    <a:pt x="255" y="32"/>
                  </a:lnTo>
                  <a:lnTo>
                    <a:pt x="261" y="25"/>
                  </a:lnTo>
                  <a:lnTo>
                    <a:pt x="267" y="38"/>
                  </a:lnTo>
                  <a:lnTo>
                    <a:pt x="267" y="25"/>
                  </a:lnTo>
                  <a:lnTo>
                    <a:pt x="267" y="44"/>
                  </a:lnTo>
                  <a:lnTo>
                    <a:pt x="274" y="51"/>
                  </a:lnTo>
                  <a:lnTo>
                    <a:pt x="274" y="25"/>
                  </a:lnTo>
                  <a:lnTo>
                    <a:pt x="280" y="19"/>
                  </a:lnTo>
                  <a:lnTo>
                    <a:pt x="286" y="38"/>
                  </a:lnTo>
                  <a:lnTo>
                    <a:pt x="286" y="32"/>
                  </a:lnTo>
                  <a:lnTo>
                    <a:pt x="286" y="38"/>
                  </a:lnTo>
                  <a:lnTo>
                    <a:pt x="299" y="51"/>
                  </a:lnTo>
                  <a:lnTo>
                    <a:pt x="299" y="44"/>
                  </a:lnTo>
                  <a:lnTo>
                    <a:pt x="305" y="38"/>
                  </a:lnTo>
                  <a:lnTo>
                    <a:pt x="305" y="13"/>
                  </a:lnTo>
                  <a:lnTo>
                    <a:pt x="312" y="44"/>
                  </a:lnTo>
                  <a:lnTo>
                    <a:pt x="312" y="38"/>
                  </a:lnTo>
                  <a:lnTo>
                    <a:pt x="318" y="51"/>
                  </a:lnTo>
                  <a:lnTo>
                    <a:pt x="325" y="38"/>
                  </a:lnTo>
                  <a:lnTo>
                    <a:pt x="325" y="19"/>
                  </a:lnTo>
                  <a:lnTo>
                    <a:pt x="331" y="25"/>
                  </a:lnTo>
                  <a:lnTo>
                    <a:pt x="331" y="38"/>
                  </a:lnTo>
                  <a:lnTo>
                    <a:pt x="337" y="32"/>
                  </a:lnTo>
                  <a:lnTo>
                    <a:pt x="344" y="38"/>
                  </a:lnTo>
                  <a:lnTo>
                    <a:pt x="344" y="32"/>
                  </a:lnTo>
                  <a:lnTo>
                    <a:pt x="350" y="13"/>
                  </a:lnTo>
                  <a:lnTo>
                    <a:pt x="350" y="25"/>
                  </a:lnTo>
                  <a:lnTo>
                    <a:pt x="356" y="32"/>
                  </a:lnTo>
                  <a:lnTo>
                    <a:pt x="356" y="19"/>
                  </a:lnTo>
                  <a:lnTo>
                    <a:pt x="356" y="32"/>
                  </a:lnTo>
                  <a:lnTo>
                    <a:pt x="363" y="32"/>
                  </a:lnTo>
                  <a:lnTo>
                    <a:pt x="363" y="44"/>
                  </a:lnTo>
                  <a:lnTo>
                    <a:pt x="369" y="51"/>
                  </a:lnTo>
                  <a:lnTo>
                    <a:pt x="369" y="38"/>
                  </a:lnTo>
                  <a:lnTo>
                    <a:pt x="375" y="32"/>
                  </a:lnTo>
                  <a:lnTo>
                    <a:pt x="375" y="25"/>
                  </a:lnTo>
                  <a:lnTo>
                    <a:pt x="375" y="38"/>
                  </a:lnTo>
                  <a:lnTo>
                    <a:pt x="388" y="25"/>
                  </a:lnTo>
                  <a:lnTo>
                    <a:pt x="388" y="32"/>
                  </a:lnTo>
                  <a:lnTo>
                    <a:pt x="388" y="25"/>
                  </a:lnTo>
                  <a:lnTo>
                    <a:pt x="394" y="51"/>
                  </a:lnTo>
                  <a:lnTo>
                    <a:pt x="394" y="38"/>
                  </a:lnTo>
                  <a:lnTo>
                    <a:pt x="401" y="32"/>
                  </a:lnTo>
                  <a:lnTo>
                    <a:pt x="401" y="25"/>
                  </a:lnTo>
                  <a:lnTo>
                    <a:pt x="407" y="44"/>
                  </a:lnTo>
                  <a:lnTo>
                    <a:pt x="407" y="19"/>
                  </a:lnTo>
                  <a:lnTo>
                    <a:pt x="407" y="38"/>
                  </a:lnTo>
                  <a:lnTo>
                    <a:pt x="414" y="32"/>
                  </a:lnTo>
                  <a:lnTo>
                    <a:pt x="420" y="25"/>
                  </a:lnTo>
                  <a:lnTo>
                    <a:pt x="420" y="38"/>
                  </a:lnTo>
                  <a:lnTo>
                    <a:pt x="426" y="32"/>
                  </a:lnTo>
                  <a:lnTo>
                    <a:pt x="426" y="38"/>
                  </a:lnTo>
                  <a:lnTo>
                    <a:pt x="433" y="25"/>
                  </a:lnTo>
                  <a:lnTo>
                    <a:pt x="433" y="13"/>
                  </a:lnTo>
                  <a:lnTo>
                    <a:pt x="439" y="25"/>
                  </a:lnTo>
                  <a:lnTo>
                    <a:pt x="439" y="19"/>
                  </a:lnTo>
                  <a:lnTo>
                    <a:pt x="439" y="51"/>
                  </a:lnTo>
                  <a:lnTo>
                    <a:pt x="445" y="25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327" name="Freeform 216"/>
            <p:cNvSpPr>
              <a:spLocks noChangeAspect="1"/>
            </p:cNvSpPr>
            <p:nvPr/>
          </p:nvSpPr>
          <p:spPr bwMode="auto">
            <a:xfrm>
              <a:off x="3476" y="1236"/>
              <a:ext cx="439" cy="63"/>
            </a:xfrm>
            <a:custGeom>
              <a:avLst/>
              <a:gdLst>
                <a:gd name="T0" fmla="*/ 7 w 439"/>
                <a:gd name="T1" fmla="*/ 44 h 63"/>
                <a:gd name="T2" fmla="*/ 13 w 439"/>
                <a:gd name="T3" fmla="*/ 31 h 63"/>
                <a:gd name="T4" fmla="*/ 26 w 439"/>
                <a:gd name="T5" fmla="*/ 50 h 63"/>
                <a:gd name="T6" fmla="*/ 39 w 439"/>
                <a:gd name="T7" fmla="*/ 19 h 63"/>
                <a:gd name="T8" fmla="*/ 45 w 439"/>
                <a:gd name="T9" fmla="*/ 38 h 63"/>
                <a:gd name="T10" fmla="*/ 64 w 439"/>
                <a:gd name="T11" fmla="*/ 44 h 63"/>
                <a:gd name="T12" fmla="*/ 64 w 439"/>
                <a:gd name="T13" fmla="*/ 31 h 63"/>
                <a:gd name="T14" fmla="*/ 77 w 439"/>
                <a:gd name="T15" fmla="*/ 19 h 63"/>
                <a:gd name="T16" fmla="*/ 89 w 439"/>
                <a:gd name="T17" fmla="*/ 25 h 63"/>
                <a:gd name="T18" fmla="*/ 96 w 439"/>
                <a:gd name="T19" fmla="*/ 38 h 63"/>
                <a:gd name="T20" fmla="*/ 108 w 439"/>
                <a:gd name="T21" fmla="*/ 12 h 63"/>
                <a:gd name="T22" fmla="*/ 115 w 439"/>
                <a:gd name="T23" fmla="*/ 38 h 63"/>
                <a:gd name="T24" fmla="*/ 128 w 439"/>
                <a:gd name="T25" fmla="*/ 19 h 63"/>
                <a:gd name="T26" fmla="*/ 134 w 439"/>
                <a:gd name="T27" fmla="*/ 0 h 63"/>
                <a:gd name="T28" fmla="*/ 147 w 439"/>
                <a:gd name="T29" fmla="*/ 38 h 63"/>
                <a:gd name="T30" fmla="*/ 153 w 439"/>
                <a:gd name="T31" fmla="*/ 44 h 63"/>
                <a:gd name="T32" fmla="*/ 172 w 439"/>
                <a:gd name="T33" fmla="*/ 19 h 63"/>
                <a:gd name="T34" fmla="*/ 178 w 439"/>
                <a:gd name="T35" fmla="*/ 57 h 63"/>
                <a:gd name="T36" fmla="*/ 191 w 439"/>
                <a:gd name="T37" fmla="*/ 38 h 63"/>
                <a:gd name="T38" fmla="*/ 198 w 439"/>
                <a:gd name="T39" fmla="*/ 31 h 63"/>
                <a:gd name="T40" fmla="*/ 217 w 439"/>
                <a:gd name="T41" fmla="*/ 19 h 63"/>
                <a:gd name="T42" fmla="*/ 223 w 439"/>
                <a:gd name="T43" fmla="*/ 57 h 63"/>
                <a:gd name="T44" fmla="*/ 236 w 439"/>
                <a:gd name="T45" fmla="*/ 38 h 63"/>
                <a:gd name="T46" fmla="*/ 242 w 439"/>
                <a:gd name="T47" fmla="*/ 31 h 63"/>
                <a:gd name="T48" fmla="*/ 255 w 439"/>
                <a:gd name="T49" fmla="*/ 31 h 63"/>
                <a:gd name="T50" fmla="*/ 261 w 439"/>
                <a:gd name="T51" fmla="*/ 57 h 63"/>
                <a:gd name="T52" fmla="*/ 267 w 439"/>
                <a:gd name="T53" fmla="*/ 19 h 63"/>
                <a:gd name="T54" fmla="*/ 287 w 439"/>
                <a:gd name="T55" fmla="*/ 44 h 63"/>
                <a:gd name="T56" fmla="*/ 293 w 439"/>
                <a:gd name="T57" fmla="*/ 31 h 63"/>
                <a:gd name="T58" fmla="*/ 306 w 439"/>
                <a:gd name="T59" fmla="*/ 25 h 63"/>
                <a:gd name="T60" fmla="*/ 318 w 439"/>
                <a:gd name="T61" fmla="*/ 63 h 63"/>
                <a:gd name="T62" fmla="*/ 325 w 439"/>
                <a:gd name="T63" fmla="*/ 38 h 63"/>
                <a:gd name="T64" fmla="*/ 337 w 439"/>
                <a:gd name="T65" fmla="*/ 38 h 63"/>
                <a:gd name="T66" fmla="*/ 350 w 439"/>
                <a:gd name="T67" fmla="*/ 50 h 63"/>
                <a:gd name="T68" fmla="*/ 363 w 439"/>
                <a:gd name="T69" fmla="*/ 12 h 63"/>
                <a:gd name="T70" fmla="*/ 376 w 439"/>
                <a:gd name="T71" fmla="*/ 50 h 63"/>
                <a:gd name="T72" fmla="*/ 382 w 439"/>
                <a:gd name="T73" fmla="*/ 19 h 63"/>
                <a:gd name="T74" fmla="*/ 388 w 439"/>
                <a:gd name="T75" fmla="*/ 38 h 63"/>
                <a:gd name="T76" fmla="*/ 401 w 439"/>
                <a:gd name="T77" fmla="*/ 44 h 63"/>
                <a:gd name="T78" fmla="*/ 407 w 439"/>
                <a:gd name="T79" fmla="*/ 31 h 63"/>
                <a:gd name="T80" fmla="*/ 420 w 439"/>
                <a:gd name="T81" fmla="*/ 31 h 63"/>
                <a:gd name="T82" fmla="*/ 433 w 439"/>
                <a:gd name="T83" fmla="*/ 44 h 6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39"/>
                <a:gd name="T127" fmla="*/ 0 h 63"/>
                <a:gd name="T128" fmla="*/ 439 w 439"/>
                <a:gd name="T129" fmla="*/ 63 h 6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39" h="63">
                  <a:moveTo>
                    <a:pt x="0" y="31"/>
                  </a:moveTo>
                  <a:lnTo>
                    <a:pt x="0" y="50"/>
                  </a:lnTo>
                  <a:lnTo>
                    <a:pt x="7" y="44"/>
                  </a:lnTo>
                  <a:lnTo>
                    <a:pt x="7" y="57"/>
                  </a:lnTo>
                  <a:lnTo>
                    <a:pt x="13" y="44"/>
                  </a:lnTo>
                  <a:lnTo>
                    <a:pt x="13" y="31"/>
                  </a:lnTo>
                  <a:lnTo>
                    <a:pt x="19" y="38"/>
                  </a:lnTo>
                  <a:lnTo>
                    <a:pt x="26" y="44"/>
                  </a:lnTo>
                  <a:lnTo>
                    <a:pt x="26" y="50"/>
                  </a:lnTo>
                  <a:lnTo>
                    <a:pt x="32" y="44"/>
                  </a:lnTo>
                  <a:lnTo>
                    <a:pt x="32" y="38"/>
                  </a:lnTo>
                  <a:lnTo>
                    <a:pt x="39" y="19"/>
                  </a:lnTo>
                  <a:lnTo>
                    <a:pt x="39" y="31"/>
                  </a:lnTo>
                  <a:lnTo>
                    <a:pt x="45" y="25"/>
                  </a:lnTo>
                  <a:lnTo>
                    <a:pt x="45" y="38"/>
                  </a:lnTo>
                  <a:lnTo>
                    <a:pt x="51" y="31"/>
                  </a:lnTo>
                  <a:lnTo>
                    <a:pt x="51" y="25"/>
                  </a:lnTo>
                  <a:lnTo>
                    <a:pt x="64" y="44"/>
                  </a:lnTo>
                  <a:lnTo>
                    <a:pt x="58" y="44"/>
                  </a:lnTo>
                  <a:lnTo>
                    <a:pt x="64" y="19"/>
                  </a:lnTo>
                  <a:lnTo>
                    <a:pt x="64" y="31"/>
                  </a:lnTo>
                  <a:lnTo>
                    <a:pt x="77" y="12"/>
                  </a:lnTo>
                  <a:lnTo>
                    <a:pt x="70" y="12"/>
                  </a:lnTo>
                  <a:lnTo>
                    <a:pt x="77" y="19"/>
                  </a:lnTo>
                  <a:lnTo>
                    <a:pt x="89" y="25"/>
                  </a:lnTo>
                  <a:lnTo>
                    <a:pt x="83" y="25"/>
                  </a:lnTo>
                  <a:lnTo>
                    <a:pt x="89" y="25"/>
                  </a:lnTo>
                  <a:lnTo>
                    <a:pt x="96" y="31"/>
                  </a:lnTo>
                  <a:lnTo>
                    <a:pt x="96" y="25"/>
                  </a:lnTo>
                  <a:lnTo>
                    <a:pt x="96" y="38"/>
                  </a:lnTo>
                  <a:lnTo>
                    <a:pt x="102" y="31"/>
                  </a:lnTo>
                  <a:lnTo>
                    <a:pt x="102" y="19"/>
                  </a:lnTo>
                  <a:lnTo>
                    <a:pt x="108" y="12"/>
                  </a:lnTo>
                  <a:lnTo>
                    <a:pt x="108" y="19"/>
                  </a:lnTo>
                  <a:lnTo>
                    <a:pt x="115" y="57"/>
                  </a:lnTo>
                  <a:lnTo>
                    <a:pt x="115" y="38"/>
                  </a:lnTo>
                  <a:lnTo>
                    <a:pt x="121" y="44"/>
                  </a:lnTo>
                  <a:lnTo>
                    <a:pt x="121" y="31"/>
                  </a:lnTo>
                  <a:lnTo>
                    <a:pt x="128" y="19"/>
                  </a:lnTo>
                  <a:lnTo>
                    <a:pt x="128" y="25"/>
                  </a:lnTo>
                  <a:lnTo>
                    <a:pt x="140" y="0"/>
                  </a:lnTo>
                  <a:lnTo>
                    <a:pt x="134" y="0"/>
                  </a:lnTo>
                  <a:lnTo>
                    <a:pt x="140" y="25"/>
                  </a:lnTo>
                  <a:lnTo>
                    <a:pt x="147" y="44"/>
                  </a:lnTo>
                  <a:lnTo>
                    <a:pt x="147" y="38"/>
                  </a:lnTo>
                  <a:lnTo>
                    <a:pt x="147" y="44"/>
                  </a:lnTo>
                  <a:lnTo>
                    <a:pt x="153" y="25"/>
                  </a:lnTo>
                  <a:lnTo>
                    <a:pt x="153" y="44"/>
                  </a:lnTo>
                  <a:lnTo>
                    <a:pt x="159" y="50"/>
                  </a:lnTo>
                  <a:lnTo>
                    <a:pt x="159" y="31"/>
                  </a:lnTo>
                  <a:lnTo>
                    <a:pt x="172" y="19"/>
                  </a:lnTo>
                  <a:lnTo>
                    <a:pt x="166" y="19"/>
                  </a:lnTo>
                  <a:lnTo>
                    <a:pt x="172" y="38"/>
                  </a:lnTo>
                  <a:lnTo>
                    <a:pt x="178" y="57"/>
                  </a:lnTo>
                  <a:lnTo>
                    <a:pt x="185" y="57"/>
                  </a:lnTo>
                  <a:lnTo>
                    <a:pt x="185" y="19"/>
                  </a:lnTo>
                  <a:lnTo>
                    <a:pt x="191" y="38"/>
                  </a:lnTo>
                  <a:lnTo>
                    <a:pt x="191" y="19"/>
                  </a:lnTo>
                  <a:lnTo>
                    <a:pt x="204" y="31"/>
                  </a:lnTo>
                  <a:lnTo>
                    <a:pt x="198" y="31"/>
                  </a:lnTo>
                  <a:lnTo>
                    <a:pt x="204" y="31"/>
                  </a:lnTo>
                  <a:lnTo>
                    <a:pt x="210" y="38"/>
                  </a:lnTo>
                  <a:lnTo>
                    <a:pt x="217" y="19"/>
                  </a:lnTo>
                  <a:lnTo>
                    <a:pt x="217" y="57"/>
                  </a:lnTo>
                  <a:lnTo>
                    <a:pt x="223" y="25"/>
                  </a:lnTo>
                  <a:lnTo>
                    <a:pt x="223" y="57"/>
                  </a:lnTo>
                  <a:lnTo>
                    <a:pt x="229" y="50"/>
                  </a:lnTo>
                  <a:lnTo>
                    <a:pt x="229" y="38"/>
                  </a:lnTo>
                  <a:lnTo>
                    <a:pt x="236" y="38"/>
                  </a:lnTo>
                  <a:lnTo>
                    <a:pt x="236" y="50"/>
                  </a:lnTo>
                  <a:lnTo>
                    <a:pt x="236" y="38"/>
                  </a:lnTo>
                  <a:lnTo>
                    <a:pt x="242" y="31"/>
                  </a:lnTo>
                  <a:lnTo>
                    <a:pt x="248" y="25"/>
                  </a:lnTo>
                  <a:lnTo>
                    <a:pt x="248" y="44"/>
                  </a:lnTo>
                  <a:lnTo>
                    <a:pt x="255" y="31"/>
                  </a:lnTo>
                  <a:lnTo>
                    <a:pt x="255" y="25"/>
                  </a:lnTo>
                  <a:lnTo>
                    <a:pt x="255" y="31"/>
                  </a:lnTo>
                  <a:lnTo>
                    <a:pt x="261" y="57"/>
                  </a:lnTo>
                  <a:lnTo>
                    <a:pt x="261" y="44"/>
                  </a:lnTo>
                  <a:lnTo>
                    <a:pt x="274" y="19"/>
                  </a:lnTo>
                  <a:lnTo>
                    <a:pt x="267" y="19"/>
                  </a:lnTo>
                  <a:lnTo>
                    <a:pt x="274" y="19"/>
                  </a:lnTo>
                  <a:lnTo>
                    <a:pt x="280" y="31"/>
                  </a:lnTo>
                  <a:lnTo>
                    <a:pt x="287" y="44"/>
                  </a:lnTo>
                  <a:lnTo>
                    <a:pt x="287" y="38"/>
                  </a:lnTo>
                  <a:lnTo>
                    <a:pt x="287" y="44"/>
                  </a:lnTo>
                  <a:lnTo>
                    <a:pt x="293" y="31"/>
                  </a:lnTo>
                  <a:lnTo>
                    <a:pt x="299" y="44"/>
                  </a:lnTo>
                  <a:lnTo>
                    <a:pt x="299" y="31"/>
                  </a:lnTo>
                  <a:lnTo>
                    <a:pt x="306" y="25"/>
                  </a:lnTo>
                  <a:lnTo>
                    <a:pt x="306" y="19"/>
                  </a:lnTo>
                  <a:lnTo>
                    <a:pt x="312" y="50"/>
                  </a:lnTo>
                  <a:lnTo>
                    <a:pt x="318" y="63"/>
                  </a:lnTo>
                  <a:lnTo>
                    <a:pt x="318" y="38"/>
                  </a:lnTo>
                  <a:lnTo>
                    <a:pt x="318" y="44"/>
                  </a:lnTo>
                  <a:lnTo>
                    <a:pt x="325" y="38"/>
                  </a:lnTo>
                  <a:lnTo>
                    <a:pt x="331" y="31"/>
                  </a:lnTo>
                  <a:lnTo>
                    <a:pt x="331" y="44"/>
                  </a:lnTo>
                  <a:lnTo>
                    <a:pt x="337" y="38"/>
                  </a:lnTo>
                  <a:lnTo>
                    <a:pt x="344" y="44"/>
                  </a:lnTo>
                  <a:lnTo>
                    <a:pt x="344" y="38"/>
                  </a:lnTo>
                  <a:lnTo>
                    <a:pt x="350" y="50"/>
                  </a:lnTo>
                  <a:lnTo>
                    <a:pt x="350" y="44"/>
                  </a:lnTo>
                  <a:lnTo>
                    <a:pt x="363" y="25"/>
                  </a:lnTo>
                  <a:lnTo>
                    <a:pt x="363" y="12"/>
                  </a:lnTo>
                  <a:lnTo>
                    <a:pt x="369" y="38"/>
                  </a:lnTo>
                  <a:lnTo>
                    <a:pt x="369" y="31"/>
                  </a:lnTo>
                  <a:lnTo>
                    <a:pt x="376" y="50"/>
                  </a:lnTo>
                  <a:lnTo>
                    <a:pt x="376" y="57"/>
                  </a:lnTo>
                  <a:lnTo>
                    <a:pt x="382" y="38"/>
                  </a:lnTo>
                  <a:lnTo>
                    <a:pt x="382" y="19"/>
                  </a:lnTo>
                  <a:lnTo>
                    <a:pt x="388" y="31"/>
                  </a:lnTo>
                  <a:lnTo>
                    <a:pt x="388" y="25"/>
                  </a:lnTo>
                  <a:lnTo>
                    <a:pt x="388" y="38"/>
                  </a:lnTo>
                  <a:lnTo>
                    <a:pt x="395" y="38"/>
                  </a:lnTo>
                  <a:lnTo>
                    <a:pt x="395" y="50"/>
                  </a:lnTo>
                  <a:lnTo>
                    <a:pt x="401" y="44"/>
                  </a:lnTo>
                  <a:lnTo>
                    <a:pt x="401" y="38"/>
                  </a:lnTo>
                  <a:lnTo>
                    <a:pt x="407" y="44"/>
                  </a:lnTo>
                  <a:lnTo>
                    <a:pt x="407" y="31"/>
                  </a:lnTo>
                  <a:lnTo>
                    <a:pt x="414" y="25"/>
                  </a:lnTo>
                  <a:lnTo>
                    <a:pt x="420" y="19"/>
                  </a:lnTo>
                  <a:lnTo>
                    <a:pt x="420" y="31"/>
                  </a:lnTo>
                  <a:lnTo>
                    <a:pt x="426" y="25"/>
                  </a:lnTo>
                  <a:lnTo>
                    <a:pt x="426" y="31"/>
                  </a:lnTo>
                  <a:lnTo>
                    <a:pt x="433" y="44"/>
                  </a:lnTo>
                  <a:lnTo>
                    <a:pt x="433" y="31"/>
                  </a:lnTo>
                  <a:lnTo>
                    <a:pt x="439" y="31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328" name="Freeform 217"/>
            <p:cNvSpPr>
              <a:spLocks noChangeAspect="1"/>
            </p:cNvSpPr>
            <p:nvPr/>
          </p:nvSpPr>
          <p:spPr bwMode="auto">
            <a:xfrm>
              <a:off x="3915" y="1229"/>
              <a:ext cx="420" cy="70"/>
            </a:xfrm>
            <a:custGeom>
              <a:avLst/>
              <a:gdLst>
                <a:gd name="T0" fmla="*/ 0 w 420"/>
                <a:gd name="T1" fmla="*/ 38 h 70"/>
                <a:gd name="T2" fmla="*/ 13 w 420"/>
                <a:gd name="T3" fmla="*/ 26 h 70"/>
                <a:gd name="T4" fmla="*/ 19 w 420"/>
                <a:gd name="T5" fmla="*/ 57 h 70"/>
                <a:gd name="T6" fmla="*/ 38 w 420"/>
                <a:gd name="T7" fmla="*/ 0 h 70"/>
                <a:gd name="T8" fmla="*/ 51 w 420"/>
                <a:gd name="T9" fmla="*/ 13 h 70"/>
                <a:gd name="T10" fmla="*/ 57 w 420"/>
                <a:gd name="T11" fmla="*/ 45 h 70"/>
                <a:gd name="T12" fmla="*/ 70 w 420"/>
                <a:gd name="T13" fmla="*/ 26 h 70"/>
                <a:gd name="T14" fmla="*/ 83 w 420"/>
                <a:gd name="T15" fmla="*/ 7 h 70"/>
                <a:gd name="T16" fmla="*/ 89 w 420"/>
                <a:gd name="T17" fmla="*/ 45 h 70"/>
                <a:gd name="T18" fmla="*/ 102 w 420"/>
                <a:gd name="T19" fmla="*/ 19 h 70"/>
                <a:gd name="T20" fmla="*/ 115 w 420"/>
                <a:gd name="T21" fmla="*/ 32 h 70"/>
                <a:gd name="T22" fmla="*/ 121 w 420"/>
                <a:gd name="T23" fmla="*/ 38 h 70"/>
                <a:gd name="T24" fmla="*/ 134 w 420"/>
                <a:gd name="T25" fmla="*/ 57 h 70"/>
                <a:gd name="T26" fmla="*/ 140 w 420"/>
                <a:gd name="T27" fmla="*/ 32 h 70"/>
                <a:gd name="T28" fmla="*/ 153 w 420"/>
                <a:gd name="T29" fmla="*/ 32 h 70"/>
                <a:gd name="T30" fmla="*/ 159 w 420"/>
                <a:gd name="T31" fmla="*/ 45 h 70"/>
                <a:gd name="T32" fmla="*/ 178 w 420"/>
                <a:gd name="T33" fmla="*/ 32 h 70"/>
                <a:gd name="T34" fmla="*/ 185 w 420"/>
                <a:gd name="T35" fmla="*/ 26 h 70"/>
                <a:gd name="T36" fmla="*/ 191 w 420"/>
                <a:gd name="T37" fmla="*/ 45 h 70"/>
                <a:gd name="T38" fmla="*/ 204 w 420"/>
                <a:gd name="T39" fmla="*/ 38 h 70"/>
                <a:gd name="T40" fmla="*/ 216 w 420"/>
                <a:gd name="T41" fmla="*/ 45 h 70"/>
                <a:gd name="T42" fmla="*/ 223 w 420"/>
                <a:gd name="T43" fmla="*/ 26 h 70"/>
                <a:gd name="T44" fmla="*/ 242 w 420"/>
                <a:gd name="T45" fmla="*/ 51 h 70"/>
                <a:gd name="T46" fmla="*/ 248 w 420"/>
                <a:gd name="T47" fmla="*/ 64 h 70"/>
                <a:gd name="T48" fmla="*/ 255 w 420"/>
                <a:gd name="T49" fmla="*/ 26 h 70"/>
                <a:gd name="T50" fmla="*/ 261 w 420"/>
                <a:gd name="T51" fmla="*/ 32 h 70"/>
                <a:gd name="T52" fmla="*/ 274 w 420"/>
                <a:gd name="T53" fmla="*/ 38 h 70"/>
                <a:gd name="T54" fmla="*/ 286 w 420"/>
                <a:gd name="T55" fmla="*/ 38 h 70"/>
                <a:gd name="T56" fmla="*/ 293 w 420"/>
                <a:gd name="T57" fmla="*/ 51 h 70"/>
                <a:gd name="T58" fmla="*/ 305 w 420"/>
                <a:gd name="T59" fmla="*/ 64 h 70"/>
                <a:gd name="T60" fmla="*/ 318 w 420"/>
                <a:gd name="T61" fmla="*/ 19 h 70"/>
                <a:gd name="T62" fmla="*/ 325 w 420"/>
                <a:gd name="T63" fmla="*/ 64 h 70"/>
                <a:gd name="T64" fmla="*/ 337 w 420"/>
                <a:gd name="T65" fmla="*/ 45 h 70"/>
                <a:gd name="T66" fmla="*/ 350 w 420"/>
                <a:gd name="T67" fmla="*/ 64 h 70"/>
                <a:gd name="T68" fmla="*/ 356 w 420"/>
                <a:gd name="T69" fmla="*/ 38 h 70"/>
                <a:gd name="T70" fmla="*/ 363 w 420"/>
                <a:gd name="T71" fmla="*/ 51 h 70"/>
                <a:gd name="T72" fmla="*/ 375 w 420"/>
                <a:gd name="T73" fmla="*/ 51 h 70"/>
                <a:gd name="T74" fmla="*/ 382 w 420"/>
                <a:gd name="T75" fmla="*/ 38 h 70"/>
                <a:gd name="T76" fmla="*/ 388 w 420"/>
                <a:gd name="T77" fmla="*/ 32 h 70"/>
                <a:gd name="T78" fmla="*/ 394 w 420"/>
                <a:gd name="T79" fmla="*/ 32 h 70"/>
                <a:gd name="T80" fmla="*/ 407 w 420"/>
                <a:gd name="T81" fmla="*/ 64 h 70"/>
                <a:gd name="T82" fmla="*/ 414 w 420"/>
                <a:gd name="T83" fmla="*/ 26 h 7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20"/>
                <a:gd name="T127" fmla="*/ 0 h 70"/>
                <a:gd name="T128" fmla="*/ 420 w 420"/>
                <a:gd name="T129" fmla="*/ 70 h 7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20" h="70">
                  <a:moveTo>
                    <a:pt x="0" y="38"/>
                  </a:moveTo>
                  <a:lnTo>
                    <a:pt x="0" y="26"/>
                  </a:lnTo>
                  <a:lnTo>
                    <a:pt x="0" y="38"/>
                  </a:lnTo>
                  <a:lnTo>
                    <a:pt x="7" y="45"/>
                  </a:lnTo>
                  <a:lnTo>
                    <a:pt x="7" y="7"/>
                  </a:lnTo>
                  <a:lnTo>
                    <a:pt x="13" y="26"/>
                  </a:lnTo>
                  <a:lnTo>
                    <a:pt x="13" y="13"/>
                  </a:lnTo>
                  <a:lnTo>
                    <a:pt x="19" y="26"/>
                  </a:lnTo>
                  <a:lnTo>
                    <a:pt x="19" y="57"/>
                  </a:lnTo>
                  <a:lnTo>
                    <a:pt x="26" y="57"/>
                  </a:lnTo>
                  <a:lnTo>
                    <a:pt x="38" y="26"/>
                  </a:lnTo>
                  <a:lnTo>
                    <a:pt x="38" y="0"/>
                  </a:lnTo>
                  <a:lnTo>
                    <a:pt x="45" y="19"/>
                  </a:lnTo>
                  <a:lnTo>
                    <a:pt x="51" y="26"/>
                  </a:lnTo>
                  <a:lnTo>
                    <a:pt x="51" y="13"/>
                  </a:lnTo>
                  <a:lnTo>
                    <a:pt x="51" y="26"/>
                  </a:lnTo>
                  <a:lnTo>
                    <a:pt x="57" y="26"/>
                  </a:lnTo>
                  <a:lnTo>
                    <a:pt x="57" y="45"/>
                  </a:lnTo>
                  <a:lnTo>
                    <a:pt x="64" y="38"/>
                  </a:lnTo>
                  <a:lnTo>
                    <a:pt x="70" y="51"/>
                  </a:lnTo>
                  <a:lnTo>
                    <a:pt x="70" y="26"/>
                  </a:lnTo>
                  <a:lnTo>
                    <a:pt x="76" y="26"/>
                  </a:lnTo>
                  <a:lnTo>
                    <a:pt x="83" y="26"/>
                  </a:lnTo>
                  <a:lnTo>
                    <a:pt x="83" y="7"/>
                  </a:lnTo>
                  <a:lnTo>
                    <a:pt x="83" y="19"/>
                  </a:lnTo>
                  <a:lnTo>
                    <a:pt x="89" y="13"/>
                  </a:lnTo>
                  <a:lnTo>
                    <a:pt x="89" y="45"/>
                  </a:lnTo>
                  <a:lnTo>
                    <a:pt x="96" y="19"/>
                  </a:lnTo>
                  <a:lnTo>
                    <a:pt x="102" y="38"/>
                  </a:lnTo>
                  <a:lnTo>
                    <a:pt x="102" y="19"/>
                  </a:lnTo>
                  <a:lnTo>
                    <a:pt x="108" y="26"/>
                  </a:lnTo>
                  <a:lnTo>
                    <a:pt x="108" y="19"/>
                  </a:lnTo>
                  <a:lnTo>
                    <a:pt x="115" y="32"/>
                  </a:lnTo>
                  <a:lnTo>
                    <a:pt x="115" y="13"/>
                  </a:lnTo>
                  <a:lnTo>
                    <a:pt x="121" y="26"/>
                  </a:lnTo>
                  <a:lnTo>
                    <a:pt x="121" y="38"/>
                  </a:lnTo>
                  <a:lnTo>
                    <a:pt x="127" y="38"/>
                  </a:lnTo>
                  <a:lnTo>
                    <a:pt x="127" y="51"/>
                  </a:lnTo>
                  <a:lnTo>
                    <a:pt x="134" y="57"/>
                  </a:lnTo>
                  <a:lnTo>
                    <a:pt x="134" y="32"/>
                  </a:lnTo>
                  <a:lnTo>
                    <a:pt x="140" y="26"/>
                  </a:lnTo>
                  <a:lnTo>
                    <a:pt x="140" y="32"/>
                  </a:lnTo>
                  <a:lnTo>
                    <a:pt x="146" y="26"/>
                  </a:lnTo>
                  <a:lnTo>
                    <a:pt x="146" y="7"/>
                  </a:lnTo>
                  <a:lnTo>
                    <a:pt x="153" y="32"/>
                  </a:lnTo>
                  <a:lnTo>
                    <a:pt x="153" y="26"/>
                  </a:lnTo>
                  <a:lnTo>
                    <a:pt x="159" y="19"/>
                  </a:lnTo>
                  <a:lnTo>
                    <a:pt x="159" y="45"/>
                  </a:lnTo>
                  <a:lnTo>
                    <a:pt x="166" y="38"/>
                  </a:lnTo>
                  <a:lnTo>
                    <a:pt x="166" y="51"/>
                  </a:lnTo>
                  <a:lnTo>
                    <a:pt x="178" y="32"/>
                  </a:lnTo>
                  <a:lnTo>
                    <a:pt x="178" y="13"/>
                  </a:lnTo>
                  <a:lnTo>
                    <a:pt x="185" y="0"/>
                  </a:lnTo>
                  <a:lnTo>
                    <a:pt x="185" y="26"/>
                  </a:lnTo>
                  <a:lnTo>
                    <a:pt x="191" y="32"/>
                  </a:lnTo>
                  <a:lnTo>
                    <a:pt x="191" y="26"/>
                  </a:lnTo>
                  <a:lnTo>
                    <a:pt x="191" y="45"/>
                  </a:lnTo>
                  <a:lnTo>
                    <a:pt x="204" y="45"/>
                  </a:lnTo>
                  <a:lnTo>
                    <a:pt x="204" y="51"/>
                  </a:lnTo>
                  <a:lnTo>
                    <a:pt x="204" y="38"/>
                  </a:lnTo>
                  <a:lnTo>
                    <a:pt x="210" y="32"/>
                  </a:lnTo>
                  <a:lnTo>
                    <a:pt x="210" y="26"/>
                  </a:lnTo>
                  <a:lnTo>
                    <a:pt x="216" y="45"/>
                  </a:lnTo>
                  <a:lnTo>
                    <a:pt x="216" y="32"/>
                  </a:lnTo>
                  <a:lnTo>
                    <a:pt x="223" y="38"/>
                  </a:lnTo>
                  <a:lnTo>
                    <a:pt x="223" y="26"/>
                  </a:lnTo>
                  <a:lnTo>
                    <a:pt x="223" y="45"/>
                  </a:lnTo>
                  <a:lnTo>
                    <a:pt x="229" y="38"/>
                  </a:lnTo>
                  <a:lnTo>
                    <a:pt x="242" y="51"/>
                  </a:lnTo>
                  <a:lnTo>
                    <a:pt x="242" y="38"/>
                  </a:lnTo>
                  <a:lnTo>
                    <a:pt x="242" y="64"/>
                  </a:lnTo>
                  <a:lnTo>
                    <a:pt x="248" y="64"/>
                  </a:lnTo>
                  <a:lnTo>
                    <a:pt x="248" y="32"/>
                  </a:lnTo>
                  <a:lnTo>
                    <a:pt x="255" y="45"/>
                  </a:lnTo>
                  <a:lnTo>
                    <a:pt x="255" y="26"/>
                  </a:lnTo>
                  <a:lnTo>
                    <a:pt x="255" y="32"/>
                  </a:lnTo>
                  <a:lnTo>
                    <a:pt x="267" y="32"/>
                  </a:lnTo>
                  <a:lnTo>
                    <a:pt x="261" y="32"/>
                  </a:lnTo>
                  <a:lnTo>
                    <a:pt x="267" y="57"/>
                  </a:lnTo>
                  <a:lnTo>
                    <a:pt x="274" y="51"/>
                  </a:lnTo>
                  <a:lnTo>
                    <a:pt x="274" y="38"/>
                  </a:lnTo>
                  <a:lnTo>
                    <a:pt x="280" y="51"/>
                  </a:lnTo>
                  <a:lnTo>
                    <a:pt x="280" y="57"/>
                  </a:lnTo>
                  <a:lnTo>
                    <a:pt x="286" y="38"/>
                  </a:lnTo>
                  <a:lnTo>
                    <a:pt x="286" y="51"/>
                  </a:lnTo>
                  <a:lnTo>
                    <a:pt x="293" y="26"/>
                  </a:lnTo>
                  <a:lnTo>
                    <a:pt x="293" y="51"/>
                  </a:lnTo>
                  <a:lnTo>
                    <a:pt x="299" y="38"/>
                  </a:lnTo>
                  <a:lnTo>
                    <a:pt x="299" y="57"/>
                  </a:lnTo>
                  <a:lnTo>
                    <a:pt x="305" y="64"/>
                  </a:lnTo>
                  <a:lnTo>
                    <a:pt x="305" y="45"/>
                  </a:lnTo>
                  <a:lnTo>
                    <a:pt x="312" y="51"/>
                  </a:lnTo>
                  <a:lnTo>
                    <a:pt x="318" y="19"/>
                  </a:lnTo>
                  <a:lnTo>
                    <a:pt x="318" y="45"/>
                  </a:lnTo>
                  <a:lnTo>
                    <a:pt x="325" y="38"/>
                  </a:lnTo>
                  <a:lnTo>
                    <a:pt x="325" y="64"/>
                  </a:lnTo>
                  <a:lnTo>
                    <a:pt x="331" y="45"/>
                  </a:lnTo>
                  <a:lnTo>
                    <a:pt x="331" y="51"/>
                  </a:lnTo>
                  <a:lnTo>
                    <a:pt x="337" y="45"/>
                  </a:lnTo>
                  <a:lnTo>
                    <a:pt x="337" y="38"/>
                  </a:lnTo>
                  <a:lnTo>
                    <a:pt x="344" y="32"/>
                  </a:lnTo>
                  <a:lnTo>
                    <a:pt x="350" y="64"/>
                  </a:lnTo>
                  <a:lnTo>
                    <a:pt x="350" y="32"/>
                  </a:lnTo>
                  <a:lnTo>
                    <a:pt x="356" y="64"/>
                  </a:lnTo>
                  <a:lnTo>
                    <a:pt x="356" y="38"/>
                  </a:lnTo>
                  <a:lnTo>
                    <a:pt x="356" y="45"/>
                  </a:lnTo>
                  <a:lnTo>
                    <a:pt x="363" y="32"/>
                  </a:lnTo>
                  <a:lnTo>
                    <a:pt x="363" y="51"/>
                  </a:lnTo>
                  <a:lnTo>
                    <a:pt x="369" y="70"/>
                  </a:lnTo>
                  <a:lnTo>
                    <a:pt x="369" y="51"/>
                  </a:lnTo>
                  <a:lnTo>
                    <a:pt x="375" y="51"/>
                  </a:lnTo>
                  <a:lnTo>
                    <a:pt x="375" y="32"/>
                  </a:lnTo>
                  <a:lnTo>
                    <a:pt x="375" y="45"/>
                  </a:lnTo>
                  <a:lnTo>
                    <a:pt x="382" y="38"/>
                  </a:lnTo>
                  <a:lnTo>
                    <a:pt x="382" y="57"/>
                  </a:lnTo>
                  <a:lnTo>
                    <a:pt x="388" y="45"/>
                  </a:lnTo>
                  <a:lnTo>
                    <a:pt x="388" y="32"/>
                  </a:lnTo>
                  <a:lnTo>
                    <a:pt x="394" y="45"/>
                  </a:lnTo>
                  <a:lnTo>
                    <a:pt x="394" y="19"/>
                  </a:lnTo>
                  <a:lnTo>
                    <a:pt x="394" y="32"/>
                  </a:lnTo>
                  <a:lnTo>
                    <a:pt x="401" y="38"/>
                  </a:lnTo>
                  <a:lnTo>
                    <a:pt x="401" y="45"/>
                  </a:lnTo>
                  <a:lnTo>
                    <a:pt x="407" y="64"/>
                  </a:lnTo>
                  <a:lnTo>
                    <a:pt x="407" y="57"/>
                  </a:lnTo>
                  <a:lnTo>
                    <a:pt x="414" y="51"/>
                  </a:lnTo>
                  <a:lnTo>
                    <a:pt x="414" y="26"/>
                  </a:lnTo>
                  <a:lnTo>
                    <a:pt x="420" y="7"/>
                  </a:lnTo>
                  <a:lnTo>
                    <a:pt x="420" y="19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329" name="Freeform 218"/>
            <p:cNvSpPr>
              <a:spLocks noChangeAspect="1"/>
            </p:cNvSpPr>
            <p:nvPr/>
          </p:nvSpPr>
          <p:spPr bwMode="auto">
            <a:xfrm>
              <a:off x="4335" y="1229"/>
              <a:ext cx="420" cy="70"/>
            </a:xfrm>
            <a:custGeom>
              <a:avLst/>
              <a:gdLst>
                <a:gd name="T0" fmla="*/ 6 w 420"/>
                <a:gd name="T1" fmla="*/ 32 h 70"/>
                <a:gd name="T2" fmla="*/ 19 w 420"/>
                <a:gd name="T3" fmla="*/ 51 h 70"/>
                <a:gd name="T4" fmla="*/ 25 w 420"/>
                <a:gd name="T5" fmla="*/ 51 h 70"/>
                <a:gd name="T6" fmla="*/ 38 w 420"/>
                <a:gd name="T7" fmla="*/ 26 h 70"/>
                <a:gd name="T8" fmla="*/ 44 w 420"/>
                <a:gd name="T9" fmla="*/ 38 h 70"/>
                <a:gd name="T10" fmla="*/ 51 w 420"/>
                <a:gd name="T11" fmla="*/ 45 h 70"/>
                <a:gd name="T12" fmla="*/ 64 w 420"/>
                <a:gd name="T13" fmla="*/ 38 h 70"/>
                <a:gd name="T14" fmla="*/ 70 w 420"/>
                <a:gd name="T15" fmla="*/ 38 h 70"/>
                <a:gd name="T16" fmla="*/ 83 w 420"/>
                <a:gd name="T17" fmla="*/ 38 h 70"/>
                <a:gd name="T18" fmla="*/ 89 w 420"/>
                <a:gd name="T19" fmla="*/ 13 h 70"/>
                <a:gd name="T20" fmla="*/ 102 w 420"/>
                <a:gd name="T21" fmla="*/ 38 h 70"/>
                <a:gd name="T22" fmla="*/ 114 w 420"/>
                <a:gd name="T23" fmla="*/ 51 h 70"/>
                <a:gd name="T24" fmla="*/ 127 w 420"/>
                <a:gd name="T25" fmla="*/ 26 h 70"/>
                <a:gd name="T26" fmla="*/ 133 w 420"/>
                <a:gd name="T27" fmla="*/ 64 h 70"/>
                <a:gd name="T28" fmla="*/ 146 w 420"/>
                <a:gd name="T29" fmla="*/ 26 h 70"/>
                <a:gd name="T30" fmla="*/ 153 w 420"/>
                <a:gd name="T31" fmla="*/ 19 h 70"/>
                <a:gd name="T32" fmla="*/ 159 w 420"/>
                <a:gd name="T33" fmla="*/ 45 h 70"/>
                <a:gd name="T34" fmla="*/ 178 w 420"/>
                <a:gd name="T35" fmla="*/ 38 h 70"/>
                <a:gd name="T36" fmla="*/ 191 w 420"/>
                <a:gd name="T37" fmla="*/ 0 h 70"/>
                <a:gd name="T38" fmla="*/ 197 w 420"/>
                <a:gd name="T39" fmla="*/ 32 h 70"/>
                <a:gd name="T40" fmla="*/ 210 w 420"/>
                <a:gd name="T41" fmla="*/ 32 h 70"/>
                <a:gd name="T42" fmla="*/ 216 w 420"/>
                <a:gd name="T43" fmla="*/ 38 h 70"/>
                <a:gd name="T44" fmla="*/ 229 w 420"/>
                <a:gd name="T45" fmla="*/ 57 h 70"/>
                <a:gd name="T46" fmla="*/ 235 w 420"/>
                <a:gd name="T47" fmla="*/ 64 h 70"/>
                <a:gd name="T48" fmla="*/ 242 w 420"/>
                <a:gd name="T49" fmla="*/ 32 h 70"/>
                <a:gd name="T50" fmla="*/ 254 w 420"/>
                <a:gd name="T51" fmla="*/ 26 h 70"/>
                <a:gd name="T52" fmla="*/ 261 w 420"/>
                <a:gd name="T53" fmla="*/ 32 h 70"/>
                <a:gd name="T54" fmla="*/ 273 w 420"/>
                <a:gd name="T55" fmla="*/ 45 h 70"/>
                <a:gd name="T56" fmla="*/ 280 w 420"/>
                <a:gd name="T57" fmla="*/ 32 h 70"/>
                <a:gd name="T58" fmla="*/ 286 w 420"/>
                <a:gd name="T59" fmla="*/ 57 h 70"/>
                <a:gd name="T60" fmla="*/ 299 w 420"/>
                <a:gd name="T61" fmla="*/ 70 h 70"/>
                <a:gd name="T62" fmla="*/ 305 w 420"/>
                <a:gd name="T63" fmla="*/ 38 h 70"/>
                <a:gd name="T64" fmla="*/ 324 w 420"/>
                <a:gd name="T65" fmla="*/ 51 h 70"/>
                <a:gd name="T66" fmla="*/ 331 w 420"/>
                <a:gd name="T67" fmla="*/ 64 h 70"/>
                <a:gd name="T68" fmla="*/ 337 w 420"/>
                <a:gd name="T69" fmla="*/ 51 h 70"/>
                <a:gd name="T70" fmla="*/ 350 w 420"/>
                <a:gd name="T71" fmla="*/ 45 h 70"/>
                <a:gd name="T72" fmla="*/ 356 w 420"/>
                <a:gd name="T73" fmla="*/ 38 h 70"/>
                <a:gd name="T74" fmla="*/ 362 w 420"/>
                <a:gd name="T75" fmla="*/ 32 h 70"/>
                <a:gd name="T76" fmla="*/ 382 w 420"/>
                <a:gd name="T77" fmla="*/ 38 h 70"/>
                <a:gd name="T78" fmla="*/ 394 w 420"/>
                <a:gd name="T79" fmla="*/ 57 h 70"/>
                <a:gd name="T80" fmla="*/ 401 w 420"/>
                <a:gd name="T81" fmla="*/ 51 h 70"/>
                <a:gd name="T82" fmla="*/ 413 w 420"/>
                <a:gd name="T83" fmla="*/ 45 h 7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20"/>
                <a:gd name="T127" fmla="*/ 0 h 70"/>
                <a:gd name="T128" fmla="*/ 420 w 420"/>
                <a:gd name="T129" fmla="*/ 70 h 7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20" h="70">
                  <a:moveTo>
                    <a:pt x="0" y="19"/>
                  </a:moveTo>
                  <a:lnTo>
                    <a:pt x="6" y="45"/>
                  </a:lnTo>
                  <a:lnTo>
                    <a:pt x="6" y="32"/>
                  </a:lnTo>
                  <a:lnTo>
                    <a:pt x="13" y="38"/>
                  </a:lnTo>
                  <a:lnTo>
                    <a:pt x="13" y="45"/>
                  </a:lnTo>
                  <a:lnTo>
                    <a:pt x="19" y="51"/>
                  </a:lnTo>
                  <a:lnTo>
                    <a:pt x="19" y="64"/>
                  </a:lnTo>
                  <a:lnTo>
                    <a:pt x="25" y="70"/>
                  </a:lnTo>
                  <a:lnTo>
                    <a:pt x="25" y="51"/>
                  </a:lnTo>
                  <a:lnTo>
                    <a:pt x="32" y="45"/>
                  </a:lnTo>
                  <a:lnTo>
                    <a:pt x="32" y="38"/>
                  </a:lnTo>
                  <a:lnTo>
                    <a:pt x="38" y="26"/>
                  </a:lnTo>
                  <a:lnTo>
                    <a:pt x="38" y="38"/>
                  </a:lnTo>
                  <a:lnTo>
                    <a:pt x="38" y="32"/>
                  </a:lnTo>
                  <a:lnTo>
                    <a:pt x="44" y="38"/>
                  </a:lnTo>
                  <a:lnTo>
                    <a:pt x="44" y="51"/>
                  </a:lnTo>
                  <a:lnTo>
                    <a:pt x="51" y="32"/>
                  </a:lnTo>
                  <a:lnTo>
                    <a:pt x="51" y="45"/>
                  </a:lnTo>
                  <a:lnTo>
                    <a:pt x="57" y="32"/>
                  </a:lnTo>
                  <a:lnTo>
                    <a:pt x="57" y="26"/>
                  </a:lnTo>
                  <a:lnTo>
                    <a:pt x="64" y="38"/>
                  </a:lnTo>
                  <a:lnTo>
                    <a:pt x="64" y="45"/>
                  </a:lnTo>
                  <a:lnTo>
                    <a:pt x="70" y="19"/>
                  </a:lnTo>
                  <a:lnTo>
                    <a:pt x="70" y="38"/>
                  </a:lnTo>
                  <a:lnTo>
                    <a:pt x="76" y="51"/>
                  </a:lnTo>
                  <a:lnTo>
                    <a:pt x="76" y="57"/>
                  </a:lnTo>
                  <a:lnTo>
                    <a:pt x="83" y="38"/>
                  </a:lnTo>
                  <a:lnTo>
                    <a:pt x="83" y="26"/>
                  </a:lnTo>
                  <a:lnTo>
                    <a:pt x="89" y="32"/>
                  </a:lnTo>
                  <a:lnTo>
                    <a:pt x="89" y="13"/>
                  </a:lnTo>
                  <a:lnTo>
                    <a:pt x="95" y="19"/>
                  </a:lnTo>
                  <a:lnTo>
                    <a:pt x="95" y="38"/>
                  </a:lnTo>
                  <a:lnTo>
                    <a:pt x="102" y="38"/>
                  </a:lnTo>
                  <a:lnTo>
                    <a:pt x="108" y="32"/>
                  </a:lnTo>
                  <a:lnTo>
                    <a:pt x="108" y="45"/>
                  </a:lnTo>
                  <a:lnTo>
                    <a:pt x="114" y="51"/>
                  </a:lnTo>
                  <a:lnTo>
                    <a:pt x="121" y="32"/>
                  </a:lnTo>
                  <a:lnTo>
                    <a:pt x="121" y="13"/>
                  </a:lnTo>
                  <a:lnTo>
                    <a:pt x="127" y="26"/>
                  </a:lnTo>
                  <a:lnTo>
                    <a:pt x="127" y="38"/>
                  </a:lnTo>
                  <a:lnTo>
                    <a:pt x="133" y="45"/>
                  </a:lnTo>
                  <a:lnTo>
                    <a:pt x="133" y="64"/>
                  </a:lnTo>
                  <a:lnTo>
                    <a:pt x="140" y="45"/>
                  </a:lnTo>
                  <a:lnTo>
                    <a:pt x="140" y="57"/>
                  </a:lnTo>
                  <a:lnTo>
                    <a:pt x="146" y="26"/>
                  </a:lnTo>
                  <a:lnTo>
                    <a:pt x="146" y="19"/>
                  </a:lnTo>
                  <a:lnTo>
                    <a:pt x="146" y="32"/>
                  </a:lnTo>
                  <a:lnTo>
                    <a:pt x="153" y="19"/>
                  </a:lnTo>
                  <a:lnTo>
                    <a:pt x="153" y="0"/>
                  </a:lnTo>
                  <a:lnTo>
                    <a:pt x="159" y="19"/>
                  </a:lnTo>
                  <a:lnTo>
                    <a:pt x="159" y="45"/>
                  </a:lnTo>
                  <a:lnTo>
                    <a:pt x="165" y="45"/>
                  </a:lnTo>
                  <a:lnTo>
                    <a:pt x="172" y="51"/>
                  </a:lnTo>
                  <a:lnTo>
                    <a:pt x="178" y="38"/>
                  </a:lnTo>
                  <a:lnTo>
                    <a:pt x="178" y="13"/>
                  </a:lnTo>
                  <a:lnTo>
                    <a:pt x="184" y="19"/>
                  </a:lnTo>
                  <a:lnTo>
                    <a:pt x="191" y="0"/>
                  </a:lnTo>
                  <a:lnTo>
                    <a:pt x="191" y="13"/>
                  </a:lnTo>
                  <a:lnTo>
                    <a:pt x="197" y="19"/>
                  </a:lnTo>
                  <a:lnTo>
                    <a:pt x="197" y="32"/>
                  </a:lnTo>
                  <a:lnTo>
                    <a:pt x="203" y="32"/>
                  </a:lnTo>
                  <a:lnTo>
                    <a:pt x="203" y="45"/>
                  </a:lnTo>
                  <a:lnTo>
                    <a:pt x="210" y="32"/>
                  </a:lnTo>
                  <a:lnTo>
                    <a:pt x="210" y="38"/>
                  </a:lnTo>
                  <a:lnTo>
                    <a:pt x="210" y="32"/>
                  </a:lnTo>
                  <a:lnTo>
                    <a:pt x="216" y="38"/>
                  </a:lnTo>
                  <a:lnTo>
                    <a:pt x="223" y="32"/>
                  </a:lnTo>
                  <a:lnTo>
                    <a:pt x="223" y="38"/>
                  </a:lnTo>
                  <a:lnTo>
                    <a:pt x="229" y="57"/>
                  </a:lnTo>
                  <a:lnTo>
                    <a:pt x="229" y="64"/>
                  </a:lnTo>
                  <a:lnTo>
                    <a:pt x="229" y="57"/>
                  </a:lnTo>
                  <a:lnTo>
                    <a:pt x="235" y="64"/>
                  </a:lnTo>
                  <a:lnTo>
                    <a:pt x="235" y="45"/>
                  </a:lnTo>
                  <a:lnTo>
                    <a:pt x="242" y="38"/>
                  </a:lnTo>
                  <a:lnTo>
                    <a:pt x="242" y="32"/>
                  </a:lnTo>
                  <a:lnTo>
                    <a:pt x="248" y="26"/>
                  </a:lnTo>
                  <a:lnTo>
                    <a:pt x="248" y="19"/>
                  </a:lnTo>
                  <a:lnTo>
                    <a:pt x="254" y="26"/>
                  </a:lnTo>
                  <a:lnTo>
                    <a:pt x="254" y="45"/>
                  </a:lnTo>
                  <a:lnTo>
                    <a:pt x="261" y="38"/>
                  </a:lnTo>
                  <a:lnTo>
                    <a:pt x="261" y="32"/>
                  </a:lnTo>
                  <a:lnTo>
                    <a:pt x="261" y="51"/>
                  </a:lnTo>
                  <a:lnTo>
                    <a:pt x="267" y="57"/>
                  </a:lnTo>
                  <a:lnTo>
                    <a:pt x="273" y="45"/>
                  </a:lnTo>
                  <a:lnTo>
                    <a:pt x="273" y="32"/>
                  </a:lnTo>
                  <a:lnTo>
                    <a:pt x="280" y="26"/>
                  </a:lnTo>
                  <a:lnTo>
                    <a:pt x="280" y="32"/>
                  </a:lnTo>
                  <a:lnTo>
                    <a:pt x="280" y="26"/>
                  </a:lnTo>
                  <a:lnTo>
                    <a:pt x="286" y="38"/>
                  </a:lnTo>
                  <a:lnTo>
                    <a:pt x="286" y="57"/>
                  </a:lnTo>
                  <a:lnTo>
                    <a:pt x="292" y="51"/>
                  </a:lnTo>
                  <a:lnTo>
                    <a:pt x="292" y="32"/>
                  </a:lnTo>
                  <a:lnTo>
                    <a:pt x="299" y="70"/>
                  </a:lnTo>
                  <a:lnTo>
                    <a:pt x="299" y="38"/>
                  </a:lnTo>
                  <a:lnTo>
                    <a:pt x="299" y="45"/>
                  </a:lnTo>
                  <a:lnTo>
                    <a:pt x="305" y="38"/>
                  </a:lnTo>
                  <a:lnTo>
                    <a:pt x="312" y="32"/>
                  </a:lnTo>
                  <a:lnTo>
                    <a:pt x="312" y="38"/>
                  </a:lnTo>
                  <a:lnTo>
                    <a:pt x="324" y="51"/>
                  </a:lnTo>
                  <a:lnTo>
                    <a:pt x="324" y="64"/>
                  </a:lnTo>
                  <a:lnTo>
                    <a:pt x="331" y="38"/>
                  </a:lnTo>
                  <a:lnTo>
                    <a:pt x="331" y="64"/>
                  </a:lnTo>
                  <a:lnTo>
                    <a:pt x="331" y="51"/>
                  </a:lnTo>
                  <a:lnTo>
                    <a:pt x="337" y="26"/>
                  </a:lnTo>
                  <a:lnTo>
                    <a:pt x="337" y="51"/>
                  </a:lnTo>
                  <a:lnTo>
                    <a:pt x="343" y="32"/>
                  </a:lnTo>
                  <a:lnTo>
                    <a:pt x="343" y="38"/>
                  </a:lnTo>
                  <a:lnTo>
                    <a:pt x="350" y="45"/>
                  </a:lnTo>
                  <a:lnTo>
                    <a:pt x="350" y="57"/>
                  </a:lnTo>
                  <a:lnTo>
                    <a:pt x="350" y="32"/>
                  </a:lnTo>
                  <a:lnTo>
                    <a:pt x="356" y="38"/>
                  </a:lnTo>
                  <a:lnTo>
                    <a:pt x="356" y="32"/>
                  </a:lnTo>
                  <a:lnTo>
                    <a:pt x="362" y="45"/>
                  </a:lnTo>
                  <a:lnTo>
                    <a:pt x="362" y="32"/>
                  </a:lnTo>
                  <a:lnTo>
                    <a:pt x="369" y="38"/>
                  </a:lnTo>
                  <a:lnTo>
                    <a:pt x="375" y="45"/>
                  </a:lnTo>
                  <a:lnTo>
                    <a:pt x="382" y="38"/>
                  </a:lnTo>
                  <a:lnTo>
                    <a:pt x="382" y="57"/>
                  </a:lnTo>
                  <a:lnTo>
                    <a:pt x="388" y="51"/>
                  </a:lnTo>
                  <a:lnTo>
                    <a:pt x="394" y="57"/>
                  </a:lnTo>
                  <a:lnTo>
                    <a:pt x="401" y="51"/>
                  </a:lnTo>
                  <a:lnTo>
                    <a:pt x="401" y="45"/>
                  </a:lnTo>
                  <a:lnTo>
                    <a:pt x="401" y="51"/>
                  </a:lnTo>
                  <a:lnTo>
                    <a:pt x="407" y="38"/>
                  </a:lnTo>
                  <a:lnTo>
                    <a:pt x="407" y="51"/>
                  </a:lnTo>
                  <a:lnTo>
                    <a:pt x="413" y="45"/>
                  </a:lnTo>
                  <a:lnTo>
                    <a:pt x="413" y="64"/>
                  </a:lnTo>
                  <a:lnTo>
                    <a:pt x="420" y="70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330" name="Freeform 219"/>
            <p:cNvSpPr>
              <a:spLocks noChangeAspect="1"/>
            </p:cNvSpPr>
            <p:nvPr/>
          </p:nvSpPr>
          <p:spPr bwMode="auto">
            <a:xfrm>
              <a:off x="4755" y="1229"/>
              <a:ext cx="432" cy="70"/>
            </a:xfrm>
            <a:custGeom>
              <a:avLst/>
              <a:gdLst>
                <a:gd name="T0" fmla="*/ 19 w 432"/>
                <a:gd name="T1" fmla="*/ 57 h 70"/>
                <a:gd name="T2" fmla="*/ 25 w 432"/>
                <a:gd name="T3" fmla="*/ 51 h 70"/>
                <a:gd name="T4" fmla="*/ 31 w 432"/>
                <a:gd name="T5" fmla="*/ 64 h 70"/>
                <a:gd name="T6" fmla="*/ 38 w 432"/>
                <a:gd name="T7" fmla="*/ 38 h 70"/>
                <a:gd name="T8" fmla="*/ 57 w 432"/>
                <a:gd name="T9" fmla="*/ 38 h 70"/>
                <a:gd name="T10" fmla="*/ 63 w 432"/>
                <a:gd name="T11" fmla="*/ 38 h 70"/>
                <a:gd name="T12" fmla="*/ 76 w 432"/>
                <a:gd name="T13" fmla="*/ 32 h 70"/>
                <a:gd name="T14" fmla="*/ 82 w 432"/>
                <a:gd name="T15" fmla="*/ 38 h 70"/>
                <a:gd name="T16" fmla="*/ 101 w 432"/>
                <a:gd name="T17" fmla="*/ 38 h 70"/>
                <a:gd name="T18" fmla="*/ 108 w 432"/>
                <a:gd name="T19" fmla="*/ 38 h 70"/>
                <a:gd name="T20" fmla="*/ 114 w 432"/>
                <a:gd name="T21" fmla="*/ 32 h 70"/>
                <a:gd name="T22" fmla="*/ 127 w 432"/>
                <a:gd name="T23" fmla="*/ 32 h 70"/>
                <a:gd name="T24" fmla="*/ 140 w 432"/>
                <a:gd name="T25" fmla="*/ 19 h 70"/>
                <a:gd name="T26" fmla="*/ 146 w 432"/>
                <a:gd name="T27" fmla="*/ 57 h 70"/>
                <a:gd name="T28" fmla="*/ 159 w 432"/>
                <a:gd name="T29" fmla="*/ 19 h 70"/>
                <a:gd name="T30" fmla="*/ 165 w 432"/>
                <a:gd name="T31" fmla="*/ 19 h 70"/>
                <a:gd name="T32" fmla="*/ 178 w 432"/>
                <a:gd name="T33" fmla="*/ 57 h 70"/>
                <a:gd name="T34" fmla="*/ 184 w 432"/>
                <a:gd name="T35" fmla="*/ 26 h 70"/>
                <a:gd name="T36" fmla="*/ 190 w 432"/>
                <a:gd name="T37" fmla="*/ 13 h 70"/>
                <a:gd name="T38" fmla="*/ 203 w 432"/>
                <a:gd name="T39" fmla="*/ 26 h 70"/>
                <a:gd name="T40" fmla="*/ 210 w 432"/>
                <a:gd name="T41" fmla="*/ 38 h 70"/>
                <a:gd name="T42" fmla="*/ 222 w 432"/>
                <a:gd name="T43" fmla="*/ 13 h 70"/>
                <a:gd name="T44" fmla="*/ 235 w 432"/>
                <a:gd name="T45" fmla="*/ 26 h 70"/>
                <a:gd name="T46" fmla="*/ 241 w 432"/>
                <a:gd name="T47" fmla="*/ 51 h 70"/>
                <a:gd name="T48" fmla="*/ 254 w 432"/>
                <a:gd name="T49" fmla="*/ 45 h 70"/>
                <a:gd name="T50" fmla="*/ 267 w 432"/>
                <a:gd name="T51" fmla="*/ 45 h 70"/>
                <a:gd name="T52" fmla="*/ 273 w 432"/>
                <a:gd name="T53" fmla="*/ 70 h 70"/>
                <a:gd name="T54" fmla="*/ 286 w 432"/>
                <a:gd name="T55" fmla="*/ 38 h 70"/>
                <a:gd name="T56" fmla="*/ 292 w 432"/>
                <a:gd name="T57" fmla="*/ 51 h 70"/>
                <a:gd name="T58" fmla="*/ 305 w 432"/>
                <a:gd name="T59" fmla="*/ 57 h 70"/>
                <a:gd name="T60" fmla="*/ 318 w 432"/>
                <a:gd name="T61" fmla="*/ 64 h 70"/>
                <a:gd name="T62" fmla="*/ 324 w 432"/>
                <a:gd name="T63" fmla="*/ 51 h 70"/>
                <a:gd name="T64" fmla="*/ 337 w 432"/>
                <a:gd name="T65" fmla="*/ 38 h 70"/>
                <a:gd name="T66" fmla="*/ 343 w 432"/>
                <a:gd name="T67" fmla="*/ 32 h 70"/>
                <a:gd name="T68" fmla="*/ 356 w 432"/>
                <a:gd name="T69" fmla="*/ 51 h 70"/>
                <a:gd name="T70" fmla="*/ 362 w 432"/>
                <a:gd name="T71" fmla="*/ 45 h 70"/>
                <a:gd name="T72" fmla="*/ 369 w 432"/>
                <a:gd name="T73" fmla="*/ 32 h 70"/>
                <a:gd name="T74" fmla="*/ 381 w 432"/>
                <a:gd name="T75" fmla="*/ 32 h 70"/>
                <a:gd name="T76" fmla="*/ 388 w 432"/>
                <a:gd name="T77" fmla="*/ 45 h 70"/>
                <a:gd name="T78" fmla="*/ 400 w 432"/>
                <a:gd name="T79" fmla="*/ 32 h 70"/>
                <a:gd name="T80" fmla="*/ 407 w 432"/>
                <a:gd name="T81" fmla="*/ 19 h 70"/>
                <a:gd name="T82" fmla="*/ 426 w 432"/>
                <a:gd name="T83" fmla="*/ 38 h 7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32"/>
                <a:gd name="T127" fmla="*/ 0 h 70"/>
                <a:gd name="T128" fmla="*/ 432 w 432"/>
                <a:gd name="T129" fmla="*/ 70 h 7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32" h="70">
                  <a:moveTo>
                    <a:pt x="0" y="70"/>
                  </a:moveTo>
                  <a:lnTo>
                    <a:pt x="6" y="51"/>
                  </a:lnTo>
                  <a:lnTo>
                    <a:pt x="19" y="57"/>
                  </a:lnTo>
                  <a:lnTo>
                    <a:pt x="12" y="57"/>
                  </a:lnTo>
                  <a:lnTo>
                    <a:pt x="19" y="57"/>
                  </a:lnTo>
                  <a:lnTo>
                    <a:pt x="25" y="51"/>
                  </a:lnTo>
                  <a:lnTo>
                    <a:pt x="25" y="45"/>
                  </a:lnTo>
                  <a:lnTo>
                    <a:pt x="31" y="51"/>
                  </a:lnTo>
                  <a:lnTo>
                    <a:pt x="31" y="64"/>
                  </a:lnTo>
                  <a:lnTo>
                    <a:pt x="31" y="38"/>
                  </a:lnTo>
                  <a:lnTo>
                    <a:pt x="38" y="45"/>
                  </a:lnTo>
                  <a:lnTo>
                    <a:pt x="38" y="38"/>
                  </a:lnTo>
                  <a:lnTo>
                    <a:pt x="51" y="51"/>
                  </a:lnTo>
                  <a:lnTo>
                    <a:pt x="51" y="38"/>
                  </a:lnTo>
                  <a:lnTo>
                    <a:pt x="57" y="38"/>
                  </a:lnTo>
                  <a:lnTo>
                    <a:pt x="63" y="38"/>
                  </a:lnTo>
                  <a:lnTo>
                    <a:pt x="63" y="26"/>
                  </a:lnTo>
                  <a:lnTo>
                    <a:pt x="63" y="38"/>
                  </a:lnTo>
                  <a:lnTo>
                    <a:pt x="70" y="38"/>
                  </a:lnTo>
                  <a:lnTo>
                    <a:pt x="70" y="19"/>
                  </a:lnTo>
                  <a:lnTo>
                    <a:pt x="76" y="32"/>
                  </a:lnTo>
                  <a:lnTo>
                    <a:pt x="76" y="26"/>
                  </a:lnTo>
                  <a:lnTo>
                    <a:pt x="82" y="51"/>
                  </a:lnTo>
                  <a:lnTo>
                    <a:pt x="82" y="38"/>
                  </a:lnTo>
                  <a:lnTo>
                    <a:pt x="89" y="32"/>
                  </a:lnTo>
                  <a:lnTo>
                    <a:pt x="95" y="32"/>
                  </a:lnTo>
                  <a:lnTo>
                    <a:pt x="101" y="38"/>
                  </a:lnTo>
                  <a:lnTo>
                    <a:pt x="101" y="19"/>
                  </a:lnTo>
                  <a:lnTo>
                    <a:pt x="101" y="38"/>
                  </a:lnTo>
                  <a:lnTo>
                    <a:pt x="108" y="38"/>
                  </a:lnTo>
                  <a:lnTo>
                    <a:pt x="108" y="26"/>
                  </a:lnTo>
                  <a:lnTo>
                    <a:pt x="121" y="32"/>
                  </a:lnTo>
                  <a:lnTo>
                    <a:pt x="114" y="32"/>
                  </a:lnTo>
                  <a:lnTo>
                    <a:pt x="121" y="38"/>
                  </a:lnTo>
                  <a:lnTo>
                    <a:pt x="127" y="26"/>
                  </a:lnTo>
                  <a:lnTo>
                    <a:pt x="127" y="32"/>
                  </a:lnTo>
                  <a:lnTo>
                    <a:pt x="133" y="19"/>
                  </a:lnTo>
                  <a:lnTo>
                    <a:pt x="133" y="13"/>
                  </a:lnTo>
                  <a:lnTo>
                    <a:pt x="140" y="19"/>
                  </a:lnTo>
                  <a:lnTo>
                    <a:pt x="140" y="13"/>
                  </a:lnTo>
                  <a:lnTo>
                    <a:pt x="146" y="32"/>
                  </a:lnTo>
                  <a:lnTo>
                    <a:pt x="146" y="57"/>
                  </a:lnTo>
                  <a:lnTo>
                    <a:pt x="152" y="45"/>
                  </a:lnTo>
                  <a:lnTo>
                    <a:pt x="152" y="26"/>
                  </a:lnTo>
                  <a:lnTo>
                    <a:pt x="159" y="19"/>
                  </a:lnTo>
                  <a:lnTo>
                    <a:pt x="159" y="26"/>
                  </a:lnTo>
                  <a:lnTo>
                    <a:pt x="165" y="13"/>
                  </a:lnTo>
                  <a:lnTo>
                    <a:pt x="165" y="19"/>
                  </a:lnTo>
                  <a:lnTo>
                    <a:pt x="171" y="13"/>
                  </a:lnTo>
                  <a:lnTo>
                    <a:pt x="171" y="38"/>
                  </a:lnTo>
                  <a:lnTo>
                    <a:pt x="178" y="57"/>
                  </a:lnTo>
                  <a:lnTo>
                    <a:pt x="178" y="64"/>
                  </a:lnTo>
                  <a:lnTo>
                    <a:pt x="184" y="57"/>
                  </a:lnTo>
                  <a:lnTo>
                    <a:pt x="184" y="26"/>
                  </a:lnTo>
                  <a:lnTo>
                    <a:pt x="184" y="51"/>
                  </a:lnTo>
                  <a:lnTo>
                    <a:pt x="190" y="32"/>
                  </a:lnTo>
                  <a:lnTo>
                    <a:pt x="190" y="13"/>
                  </a:lnTo>
                  <a:lnTo>
                    <a:pt x="197" y="7"/>
                  </a:lnTo>
                  <a:lnTo>
                    <a:pt x="203" y="19"/>
                  </a:lnTo>
                  <a:lnTo>
                    <a:pt x="203" y="26"/>
                  </a:lnTo>
                  <a:lnTo>
                    <a:pt x="203" y="19"/>
                  </a:lnTo>
                  <a:lnTo>
                    <a:pt x="216" y="38"/>
                  </a:lnTo>
                  <a:lnTo>
                    <a:pt x="210" y="38"/>
                  </a:lnTo>
                  <a:lnTo>
                    <a:pt x="216" y="26"/>
                  </a:lnTo>
                  <a:lnTo>
                    <a:pt x="222" y="26"/>
                  </a:lnTo>
                  <a:lnTo>
                    <a:pt x="222" y="13"/>
                  </a:lnTo>
                  <a:lnTo>
                    <a:pt x="229" y="0"/>
                  </a:lnTo>
                  <a:lnTo>
                    <a:pt x="229" y="32"/>
                  </a:lnTo>
                  <a:lnTo>
                    <a:pt x="235" y="26"/>
                  </a:lnTo>
                  <a:lnTo>
                    <a:pt x="235" y="38"/>
                  </a:lnTo>
                  <a:lnTo>
                    <a:pt x="241" y="32"/>
                  </a:lnTo>
                  <a:lnTo>
                    <a:pt x="241" y="51"/>
                  </a:lnTo>
                  <a:lnTo>
                    <a:pt x="248" y="64"/>
                  </a:lnTo>
                  <a:lnTo>
                    <a:pt x="248" y="51"/>
                  </a:lnTo>
                  <a:lnTo>
                    <a:pt x="254" y="45"/>
                  </a:lnTo>
                  <a:lnTo>
                    <a:pt x="254" y="32"/>
                  </a:lnTo>
                  <a:lnTo>
                    <a:pt x="260" y="32"/>
                  </a:lnTo>
                  <a:lnTo>
                    <a:pt x="267" y="45"/>
                  </a:lnTo>
                  <a:lnTo>
                    <a:pt x="267" y="26"/>
                  </a:lnTo>
                  <a:lnTo>
                    <a:pt x="267" y="57"/>
                  </a:lnTo>
                  <a:lnTo>
                    <a:pt x="273" y="70"/>
                  </a:lnTo>
                  <a:lnTo>
                    <a:pt x="273" y="64"/>
                  </a:lnTo>
                  <a:lnTo>
                    <a:pt x="279" y="70"/>
                  </a:lnTo>
                  <a:lnTo>
                    <a:pt x="286" y="38"/>
                  </a:lnTo>
                  <a:lnTo>
                    <a:pt x="286" y="51"/>
                  </a:lnTo>
                  <a:lnTo>
                    <a:pt x="292" y="38"/>
                  </a:lnTo>
                  <a:lnTo>
                    <a:pt x="292" y="51"/>
                  </a:lnTo>
                  <a:lnTo>
                    <a:pt x="299" y="51"/>
                  </a:lnTo>
                  <a:lnTo>
                    <a:pt x="305" y="45"/>
                  </a:lnTo>
                  <a:lnTo>
                    <a:pt x="305" y="57"/>
                  </a:lnTo>
                  <a:lnTo>
                    <a:pt x="311" y="38"/>
                  </a:lnTo>
                  <a:lnTo>
                    <a:pt x="318" y="38"/>
                  </a:lnTo>
                  <a:lnTo>
                    <a:pt x="318" y="64"/>
                  </a:lnTo>
                  <a:lnTo>
                    <a:pt x="318" y="45"/>
                  </a:lnTo>
                  <a:lnTo>
                    <a:pt x="324" y="38"/>
                  </a:lnTo>
                  <a:lnTo>
                    <a:pt x="324" y="51"/>
                  </a:lnTo>
                  <a:lnTo>
                    <a:pt x="330" y="38"/>
                  </a:lnTo>
                  <a:lnTo>
                    <a:pt x="330" y="32"/>
                  </a:lnTo>
                  <a:lnTo>
                    <a:pt x="337" y="38"/>
                  </a:lnTo>
                  <a:lnTo>
                    <a:pt x="337" y="26"/>
                  </a:lnTo>
                  <a:lnTo>
                    <a:pt x="343" y="38"/>
                  </a:lnTo>
                  <a:lnTo>
                    <a:pt x="343" y="32"/>
                  </a:lnTo>
                  <a:lnTo>
                    <a:pt x="349" y="38"/>
                  </a:lnTo>
                  <a:lnTo>
                    <a:pt x="349" y="70"/>
                  </a:lnTo>
                  <a:lnTo>
                    <a:pt x="356" y="51"/>
                  </a:lnTo>
                  <a:lnTo>
                    <a:pt x="356" y="64"/>
                  </a:lnTo>
                  <a:lnTo>
                    <a:pt x="356" y="51"/>
                  </a:lnTo>
                  <a:lnTo>
                    <a:pt x="362" y="45"/>
                  </a:lnTo>
                  <a:lnTo>
                    <a:pt x="362" y="26"/>
                  </a:lnTo>
                  <a:lnTo>
                    <a:pt x="369" y="38"/>
                  </a:lnTo>
                  <a:lnTo>
                    <a:pt x="369" y="32"/>
                  </a:lnTo>
                  <a:lnTo>
                    <a:pt x="375" y="7"/>
                  </a:lnTo>
                  <a:lnTo>
                    <a:pt x="375" y="26"/>
                  </a:lnTo>
                  <a:lnTo>
                    <a:pt x="381" y="32"/>
                  </a:lnTo>
                  <a:lnTo>
                    <a:pt x="381" y="26"/>
                  </a:lnTo>
                  <a:lnTo>
                    <a:pt x="388" y="51"/>
                  </a:lnTo>
                  <a:lnTo>
                    <a:pt x="388" y="45"/>
                  </a:lnTo>
                  <a:lnTo>
                    <a:pt x="394" y="57"/>
                  </a:lnTo>
                  <a:lnTo>
                    <a:pt x="394" y="38"/>
                  </a:lnTo>
                  <a:lnTo>
                    <a:pt x="400" y="32"/>
                  </a:lnTo>
                  <a:lnTo>
                    <a:pt x="407" y="19"/>
                  </a:lnTo>
                  <a:lnTo>
                    <a:pt x="407" y="32"/>
                  </a:lnTo>
                  <a:lnTo>
                    <a:pt x="407" y="19"/>
                  </a:lnTo>
                  <a:lnTo>
                    <a:pt x="413" y="26"/>
                  </a:lnTo>
                  <a:lnTo>
                    <a:pt x="419" y="19"/>
                  </a:lnTo>
                  <a:lnTo>
                    <a:pt x="426" y="38"/>
                  </a:lnTo>
                  <a:lnTo>
                    <a:pt x="426" y="32"/>
                  </a:lnTo>
                  <a:lnTo>
                    <a:pt x="432" y="38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331" name="Freeform 220"/>
            <p:cNvSpPr>
              <a:spLocks noChangeAspect="1"/>
            </p:cNvSpPr>
            <p:nvPr/>
          </p:nvSpPr>
          <p:spPr bwMode="auto">
            <a:xfrm>
              <a:off x="5187" y="1242"/>
              <a:ext cx="45" cy="63"/>
            </a:xfrm>
            <a:custGeom>
              <a:avLst/>
              <a:gdLst>
                <a:gd name="T0" fmla="*/ 0 w 45"/>
                <a:gd name="T1" fmla="*/ 25 h 63"/>
                <a:gd name="T2" fmla="*/ 6 w 45"/>
                <a:gd name="T3" fmla="*/ 25 h 63"/>
                <a:gd name="T4" fmla="*/ 13 w 45"/>
                <a:gd name="T5" fmla="*/ 25 h 63"/>
                <a:gd name="T6" fmla="*/ 13 w 45"/>
                <a:gd name="T7" fmla="*/ 13 h 63"/>
                <a:gd name="T8" fmla="*/ 19 w 45"/>
                <a:gd name="T9" fmla="*/ 63 h 63"/>
                <a:gd name="T10" fmla="*/ 26 w 45"/>
                <a:gd name="T11" fmla="*/ 38 h 63"/>
                <a:gd name="T12" fmla="*/ 26 w 45"/>
                <a:gd name="T13" fmla="*/ 0 h 63"/>
                <a:gd name="T14" fmla="*/ 32 w 45"/>
                <a:gd name="T15" fmla="*/ 25 h 63"/>
                <a:gd name="T16" fmla="*/ 32 w 45"/>
                <a:gd name="T17" fmla="*/ 32 h 63"/>
                <a:gd name="T18" fmla="*/ 38 w 45"/>
                <a:gd name="T19" fmla="*/ 19 h 63"/>
                <a:gd name="T20" fmla="*/ 38 w 45"/>
                <a:gd name="T21" fmla="*/ 25 h 63"/>
                <a:gd name="T22" fmla="*/ 45 w 45"/>
                <a:gd name="T23" fmla="*/ 38 h 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5"/>
                <a:gd name="T37" fmla="*/ 0 h 63"/>
                <a:gd name="T38" fmla="*/ 45 w 45"/>
                <a:gd name="T39" fmla="*/ 63 h 6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5" h="63">
                  <a:moveTo>
                    <a:pt x="0" y="25"/>
                  </a:moveTo>
                  <a:lnTo>
                    <a:pt x="6" y="25"/>
                  </a:lnTo>
                  <a:lnTo>
                    <a:pt x="13" y="25"/>
                  </a:lnTo>
                  <a:lnTo>
                    <a:pt x="13" y="13"/>
                  </a:lnTo>
                  <a:lnTo>
                    <a:pt x="19" y="63"/>
                  </a:lnTo>
                  <a:lnTo>
                    <a:pt x="26" y="38"/>
                  </a:lnTo>
                  <a:lnTo>
                    <a:pt x="26" y="0"/>
                  </a:lnTo>
                  <a:lnTo>
                    <a:pt x="32" y="25"/>
                  </a:lnTo>
                  <a:lnTo>
                    <a:pt x="32" y="32"/>
                  </a:lnTo>
                  <a:lnTo>
                    <a:pt x="38" y="19"/>
                  </a:lnTo>
                  <a:lnTo>
                    <a:pt x="38" y="25"/>
                  </a:lnTo>
                  <a:lnTo>
                    <a:pt x="45" y="38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332" name="Freeform 221"/>
            <p:cNvSpPr>
              <a:spLocks noChangeAspect="1"/>
            </p:cNvSpPr>
            <p:nvPr/>
          </p:nvSpPr>
          <p:spPr bwMode="auto">
            <a:xfrm>
              <a:off x="2554" y="1147"/>
              <a:ext cx="433" cy="70"/>
            </a:xfrm>
            <a:custGeom>
              <a:avLst/>
              <a:gdLst>
                <a:gd name="T0" fmla="*/ 0 w 433"/>
                <a:gd name="T1" fmla="*/ 38 h 70"/>
                <a:gd name="T2" fmla="*/ 13 w 433"/>
                <a:gd name="T3" fmla="*/ 25 h 70"/>
                <a:gd name="T4" fmla="*/ 19 w 433"/>
                <a:gd name="T5" fmla="*/ 6 h 70"/>
                <a:gd name="T6" fmla="*/ 26 w 433"/>
                <a:gd name="T7" fmla="*/ 31 h 70"/>
                <a:gd name="T8" fmla="*/ 32 w 433"/>
                <a:gd name="T9" fmla="*/ 6 h 70"/>
                <a:gd name="T10" fmla="*/ 45 w 433"/>
                <a:gd name="T11" fmla="*/ 25 h 70"/>
                <a:gd name="T12" fmla="*/ 51 w 433"/>
                <a:gd name="T13" fmla="*/ 38 h 70"/>
                <a:gd name="T14" fmla="*/ 64 w 433"/>
                <a:gd name="T15" fmla="*/ 25 h 70"/>
                <a:gd name="T16" fmla="*/ 77 w 433"/>
                <a:gd name="T17" fmla="*/ 12 h 70"/>
                <a:gd name="T18" fmla="*/ 83 w 433"/>
                <a:gd name="T19" fmla="*/ 31 h 70"/>
                <a:gd name="T20" fmla="*/ 89 w 433"/>
                <a:gd name="T21" fmla="*/ 31 h 70"/>
                <a:gd name="T22" fmla="*/ 102 w 433"/>
                <a:gd name="T23" fmla="*/ 38 h 70"/>
                <a:gd name="T24" fmla="*/ 115 w 433"/>
                <a:gd name="T25" fmla="*/ 25 h 70"/>
                <a:gd name="T26" fmla="*/ 121 w 433"/>
                <a:gd name="T27" fmla="*/ 44 h 70"/>
                <a:gd name="T28" fmla="*/ 127 w 433"/>
                <a:gd name="T29" fmla="*/ 31 h 70"/>
                <a:gd name="T30" fmla="*/ 140 w 433"/>
                <a:gd name="T31" fmla="*/ 38 h 70"/>
                <a:gd name="T32" fmla="*/ 153 w 433"/>
                <a:gd name="T33" fmla="*/ 44 h 70"/>
                <a:gd name="T34" fmla="*/ 159 w 433"/>
                <a:gd name="T35" fmla="*/ 12 h 70"/>
                <a:gd name="T36" fmla="*/ 172 w 433"/>
                <a:gd name="T37" fmla="*/ 19 h 70"/>
                <a:gd name="T38" fmla="*/ 185 w 433"/>
                <a:gd name="T39" fmla="*/ 25 h 70"/>
                <a:gd name="T40" fmla="*/ 197 w 433"/>
                <a:gd name="T41" fmla="*/ 25 h 70"/>
                <a:gd name="T42" fmla="*/ 210 w 433"/>
                <a:gd name="T43" fmla="*/ 44 h 70"/>
                <a:gd name="T44" fmla="*/ 216 w 433"/>
                <a:gd name="T45" fmla="*/ 6 h 70"/>
                <a:gd name="T46" fmla="*/ 229 w 433"/>
                <a:gd name="T47" fmla="*/ 19 h 70"/>
                <a:gd name="T48" fmla="*/ 242 w 433"/>
                <a:gd name="T49" fmla="*/ 25 h 70"/>
                <a:gd name="T50" fmla="*/ 255 w 433"/>
                <a:gd name="T51" fmla="*/ 44 h 70"/>
                <a:gd name="T52" fmla="*/ 267 w 433"/>
                <a:gd name="T53" fmla="*/ 38 h 70"/>
                <a:gd name="T54" fmla="*/ 280 w 433"/>
                <a:gd name="T55" fmla="*/ 0 h 70"/>
                <a:gd name="T56" fmla="*/ 286 w 433"/>
                <a:gd name="T57" fmla="*/ 38 h 70"/>
                <a:gd name="T58" fmla="*/ 293 w 433"/>
                <a:gd name="T59" fmla="*/ 50 h 70"/>
                <a:gd name="T60" fmla="*/ 305 w 433"/>
                <a:gd name="T61" fmla="*/ 25 h 70"/>
                <a:gd name="T62" fmla="*/ 318 w 433"/>
                <a:gd name="T63" fmla="*/ 38 h 70"/>
                <a:gd name="T64" fmla="*/ 325 w 433"/>
                <a:gd name="T65" fmla="*/ 6 h 70"/>
                <a:gd name="T66" fmla="*/ 331 w 433"/>
                <a:gd name="T67" fmla="*/ 44 h 70"/>
                <a:gd name="T68" fmla="*/ 356 w 433"/>
                <a:gd name="T69" fmla="*/ 25 h 70"/>
                <a:gd name="T70" fmla="*/ 363 w 433"/>
                <a:gd name="T71" fmla="*/ 31 h 70"/>
                <a:gd name="T72" fmla="*/ 369 w 433"/>
                <a:gd name="T73" fmla="*/ 25 h 70"/>
                <a:gd name="T74" fmla="*/ 382 w 433"/>
                <a:gd name="T75" fmla="*/ 31 h 70"/>
                <a:gd name="T76" fmla="*/ 388 w 433"/>
                <a:gd name="T77" fmla="*/ 38 h 70"/>
                <a:gd name="T78" fmla="*/ 401 w 433"/>
                <a:gd name="T79" fmla="*/ 57 h 70"/>
                <a:gd name="T80" fmla="*/ 414 w 433"/>
                <a:gd name="T81" fmla="*/ 31 h 70"/>
                <a:gd name="T82" fmla="*/ 426 w 433"/>
                <a:gd name="T83" fmla="*/ 31 h 7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33"/>
                <a:gd name="T127" fmla="*/ 0 h 70"/>
                <a:gd name="T128" fmla="*/ 433 w 433"/>
                <a:gd name="T129" fmla="*/ 70 h 7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33" h="70">
                  <a:moveTo>
                    <a:pt x="0" y="25"/>
                  </a:moveTo>
                  <a:lnTo>
                    <a:pt x="0" y="12"/>
                  </a:lnTo>
                  <a:lnTo>
                    <a:pt x="0" y="38"/>
                  </a:lnTo>
                  <a:lnTo>
                    <a:pt x="7" y="38"/>
                  </a:lnTo>
                  <a:lnTo>
                    <a:pt x="7" y="19"/>
                  </a:lnTo>
                  <a:lnTo>
                    <a:pt x="13" y="25"/>
                  </a:lnTo>
                  <a:lnTo>
                    <a:pt x="13" y="31"/>
                  </a:lnTo>
                  <a:lnTo>
                    <a:pt x="13" y="19"/>
                  </a:lnTo>
                  <a:lnTo>
                    <a:pt x="19" y="6"/>
                  </a:lnTo>
                  <a:lnTo>
                    <a:pt x="19" y="19"/>
                  </a:lnTo>
                  <a:lnTo>
                    <a:pt x="26" y="25"/>
                  </a:lnTo>
                  <a:lnTo>
                    <a:pt x="26" y="31"/>
                  </a:lnTo>
                  <a:lnTo>
                    <a:pt x="32" y="19"/>
                  </a:lnTo>
                  <a:lnTo>
                    <a:pt x="32" y="25"/>
                  </a:lnTo>
                  <a:lnTo>
                    <a:pt x="32" y="6"/>
                  </a:lnTo>
                  <a:lnTo>
                    <a:pt x="38" y="6"/>
                  </a:lnTo>
                  <a:lnTo>
                    <a:pt x="38" y="19"/>
                  </a:lnTo>
                  <a:lnTo>
                    <a:pt x="45" y="25"/>
                  </a:lnTo>
                  <a:lnTo>
                    <a:pt x="45" y="12"/>
                  </a:lnTo>
                  <a:lnTo>
                    <a:pt x="51" y="19"/>
                  </a:lnTo>
                  <a:lnTo>
                    <a:pt x="51" y="38"/>
                  </a:lnTo>
                  <a:lnTo>
                    <a:pt x="57" y="38"/>
                  </a:lnTo>
                  <a:lnTo>
                    <a:pt x="64" y="50"/>
                  </a:lnTo>
                  <a:lnTo>
                    <a:pt x="64" y="25"/>
                  </a:lnTo>
                  <a:lnTo>
                    <a:pt x="70" y="31"/>
                  </a:lnTo>
                  <a:lnTo>
                    <a:pt x="70" y="19"/>
                  </a:lnTo>
                  <a:lnTo>
                    <a:pt x="77" y="12"/>
                  </a:lnTo>
                  <a:lnTo>
                    <a:pt x="77" y="31"/>
                  </a:lnTo>
                  <a:lnTo>
                    <a:pt x="83" y="25"/>
                  </a:lnTo>
                  <a:lnTo>
                    <a:pt x="83" y="31"/>
                  </a:lnTo>
                  <a:lnTo>
                    <a:pt x="83" y="19"/>
                  </a:lnTo>
                  <a:lnTo>
                    <a:pt x="89" y="38"/>
                  </a:lnTo>
                  <a:lnTo>
                    <a:pt x="89" y="31"/>
                  </a:lnTo>
                  <a:lnTo>
                    <a:pt x="96" y="50"/>
                  </a:lnTo>
                  <a:lnTo>
                    <a:pt x="102" y="44"/>
                  </a:lnTo>
                  <a:lnTo>
                    <a:pt x="102" y="38"/>
                  </a:lnTo>
                  <a:lnTo>
                    <a:pt x="108" y="25"/>
                  </a:lnTo>
                  <a:lnTo>
                    <a:pt x="108" y="19"/>
                  </a:lnTo>
                  <a:lnTo>
                    <a:pt x="115" y="25"/>
                  </a:lnTo>
                  <a:lnTo>
                    <a:pt x="115" y="44"/>
                  </a:lnTo>
                  <a:lnTo>
                    <a:pt x="115" y="38"/>
                  </a:lnTo>
                  <a:lnTo>
                    <a:pt x="121" y="44"/>
                  </a:lnTo>
                  <a:lnTo>
                    <a:pt x="121" y="50"/>
                  </a:lnTo>
                  <a:lnTo>
                    <a:pt x="127" y="44"/>
                  </a:lnTo>
                  <a:lnTo>
                    <a:pt x="127" y="31"/>
                  </a:lnTo>
                  <a:lnTo>
                    <a:pt x="134" y="44"/>
                  </a:lnTo>
                  <a:lnTo>
                    <a:pt x="134" y="31"/>
                  </a:lnTo>
                  <a:lnTo>
                    <a:pt x="140" y="38"/>
                  </a:lnTo>
                  <a:lnTo>
                    <a:pt x="146" y="31"/>
                  </a:lnTo>
                  <a:lnTo>
                    <a:pt x="153" y="38"/>
                  </a:lnTo>
                  <a:lnTo>
                    <a:pt x="153" y="44"/>
                  </a:lnTo>
                  <a:lnTo>
                    <a:pt x="153" y="25"/>
                  </a:lnTo>
                  <a:lnTo>
                    <a:pt x="159" y="6"/>
                  </a:lnTo>
                  <a:lnTo>
                    <a:pt x="159" y="12"/>
                  </a:lnTo>
                  <a:lnTo>
                    <a:pt x="166" y="19"/>
                  </a:lnTo>
                  <a:lnTo>
                    <a:pt x="166" y="25"/>
                  </a:lnTo>
                  <a:lnTo>
                    <a:pt x="172" y="19"/>
                  </a:lnTo>
                  <a:lnTo>
                    <a:pt x="172" y="12"/>
                  </a:lnTo>
                  <a:lnTo>
                    <a:pt x="178" y="31"/>
                  </a:lnTo>
                  <a:lnTo>
                    <a:pt x="185" y="25"/>
                  </a:lnTo>
                  <a:lnTo>
                    <a:pt x="191" y="25"/>
                  </a:lnTo>
                  <a:lnTo>
                    <a:pt x="197" y="31"/>
                  </a:lnTo>
                  <a:lnTo>
                    <a:pt x="197" y="25"/>
                  </a:lnTo>
                  <a:lnTo>
                    <a:pt x="204" y="12"/>
                  </a:lnTo>
                  <a:lnTo>
                    <a:pt x="204" y="31"/>
                  </a:lnTo>
                  <a:lnTo>
                    <a:pt x="210" y="44"/>
                  </a:lnTo>
                  <a:lnTo>
                    <a:pt x="210" y="31"/>
                  </a:lnTo>
                  <a:lnTo>
                    <a:pt x="216" y="12"/>
                  </a:lnTo>
                  <a:lnTo>
                    <a:pt x="216" y="6"/>
                  </a:lnTo>
                  <a:lnTo>
                    <a:pt x="223" y="0"/>
                  </a:lnTo>
                  <a:lnTo>
                    <a:pt x="223" y="12"/>
                  </a:lnTo>
                  <a:lnTo>
                    <a:pt x="229" y="19"/>
                  </a:lnTo>
                  <a:lnTo>
                    <a:pt x="235" y="25"/>
                  </a:lnTo>
                  <a:lnTo>
                    <a:pt x="235" y="19"/>
                  </a:lnTo>
                  <a:lnTo>
                    <a:pt x="242" y="25"/>
                  </a:lnTo>
                  <a:lnTo>
                    <a:pt x="242" y="31"/>
                  </a:lnTo>
                  <a:lnTo>
                    <a:pt x="248" y="38"/>
                  </a:lnTo>
                  <a:lnTo>
                    <a:pt x="255" y="44"/>
                  </a:lnTo>
                  <a:lnTo>
                    <a:pt x="255" y="50"/>
                  </a:lnTo>
                  <a:lnTo>
                    <a:pt x="261" y="44"/>
                  </a:lnTo>
                  <a:lnTo>
                    <a:pt x="267" y="38"/>
                  </a:lnTo>
                  <a:lnTo>
                    <a:pt x="274" y="57"/>
                  </a:lnTo>
                  <a:lnTo>
                    <a:pt x="274" y="25"/>
                  </a:lnTo>
                  <a:lnTo>
                    <a:pt x="280" y="0"/>
                  </a:lnTo>
                  <a:lnTo>
                    <a:pt x="280" y="25"/>
                  </a:lnTo>
                  <a:lnTo>
                    <a:pt x="286" y="31"/>
                  </a:lnTo>
                  <a:lnTo>
                    <a:pt x="286" y="38"/>
                  </a:lnTo>
                  <a:lnTo>
                    <a:pt x="286" y="31"/>
                  </a:lnTo>
                  <a:lnTo>
                    <a:pt x="293" y="38"/>
                  </a:lnTo>
                  <a:lnTo>
                    <a:pt x="293" y="50"/>
                  </a:lnTo>
                  <a:lnTo>
                    <a:pt x="299" y="50"/>
                  </a:lnTo>
                  <a:lnTo>
                    <a:pt x="299" y="31"/>
                  </a:lnTo>
                  <a:lnTo>
                    <a:pt x="305" y="25"/>
                  </a:lnTo>
                  <a:lnTo>
                    <a:pt x="305" y="31"/>
                  </a:lnTo>
                  <a:lnTo>
                    <a:pt x="305" y="25"/>
                  </a:lnTo>
                  <a:lnTo>
                    <a:pt x="318" y="38"/>
                  </a:lnTo>
                  <a:lnTo>
                    <a:pt x="318" y="50"/>
                  </a:lnTo>
                  <a:lnTo>
                    <a:pt x="318" y="38"/>
                  </a:lnTo>
                  <a:lnTo>
                    <a:pt x="325" y="6"/>
                  </a:lnTo>
                  <a:lnTo>
                    <a:pt x="325" y="31"/>
                  </a:lnTo>
                  <a:lnTo>
                    <a:pt x="331" y="50"/>
                  </a:lnTo>
                  <a:lnTo>
                    <a:pt x="331" y="44"/>
                  </a:lnTo>
                  <a:lnTo>
                    <a:pt x="337" y="38"/>
                  </a:lnTo>
                  <a:lnTo>
                    <a:pt x="344" y="31"/>
                  </a:lnTo>
                  <a:lnTo>
                    <a:pt x="356" y="25"/>
                  </a:lnTo>
                  <a:lnTo>
                    <a:pt x="350" y="25"/>
                  </a:lnTo>
                  <a:lnTo>
                    <a:pt x="356" y="25"/>
                  </a:lnTo>
                  <a:lnTo>
                    <a:pt x="363" y="31"/>
                  </a:lnTo>
                  <a:lnTo>
                    <a:pt x="363" y="44"/>
                  </a:lnTo>
                  <a:lnTo>
                    <a:pt x="369" y="31"/>
                  </a:lnTo>
                  <a:lnTo>
                    <a:pt x="369" y="25"/>
                  </a:lnTo>
                  <a:lnTo>
                    <a:pt x="369" y="50"/>
                  </a:lnTo>
                  <a:lnTo>
                    <a:pt x="375" y="44"/>
                  </a:lnTo>
                  <a:lnTo>
                    <a:pt x="382" y="31"/>
                  </a:lnTo>
                  <a:lnTo>
                    <a:pt x="382" y="19"/>
                  </a:lnTo>
                  <a:lnTo>
                    <a:pt x="388" y="19"/>
                  </a:lnTo>
                  <a:lnTo>
                    <a:pt x="388" y="38"/>
                  </a:lnTo>
                  <a:lnTo>
                    <a:pt x="394" y="44"/>
                  </a:lnTo>
                  <a:lnTo>
                    <a:pt x="401" y="44"/>
                  </a:lnTo>
                  <a:lnTo>
                    <a:pt x="401" y="57"/>
                  </a:lnTo>
                  <a:lnTo>
                    <a:pt x="407" y="44"/>
                  </a:lnTo>
                  <a:lnTo>
                    <a:pt x="407" y="70"/>
                  </a:lnTo>
                  <a:lnTo>
                    <a:pt x="414" y="31"/>
                  </a:lnTo>
                  <a:lnTo>
                    <a:pt x="414" y="19"/>
                  </a:lnTo>
                  <a:lnTo>
                    <a:pt x="420" y="44"/>
                  </a:lnTo>
                  <a:lnTo>
                    <a:pt x="426" y="31"/>
                  </a:lnTo>
                  <a:lnTo>
                    <a:pt x="426" y="44"/>
                  </a:lnTo>
                  <a:lnTo>
                    <a:pt x="433" y="50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333" name="Freeform 222"/>
            <p:cNvSpPr>
              <a:spLocks noChangeAspect="1"/>
            </p:cNvSpPr>
            <p:nvPr/>
          </p:nvSpPr>
          <p:spPr bwMode="auto">
            <a:xfrm>
              <a:off x="2987" y="1153"/>
              <a:ext cx="451" cy="64"/>
            </a:xfrm>
            <a:custGeom>
              <a:avLst/>
              <a:gdLst>
                <a:gd name="T0" fmla="*/ 6 w 451"/>
                <a:gd name="T1" fmla="*/ 32 h 64"/>
                <a:gd name="T2" fmla="*/ 19 w 451"/>
                <a:gd name="T3" fmla="*/ 13 h 64"/>
                <a:gd name="T4" fmla="*/ 25 w 451"/>
                <a:gd name="T5" fmla="*/ 57 h 64"/>
                <a:gd name="T6" fmla="*/ 38 w 451"/>
                <a:gd name="T7" fmla="*/ 38 h 64"/>
                <a:gd name="T8" fmla="*/ 51 w 451"/>
                <a:gd name="T9" fmla="*/ 25 h 64"/>
                <a:gd name="T10" fmla="*/ 63 w 451"/>
                <a:gd name="T11" fmla="*/ 6 h 64"/>
                <a:gd name="T12" fmla="*/ 70 w 451"/>
                <a:gd name="T13" fmla="*/ 25 h 64"/>
                <a:gd name="T14" fmla="*/ 76 w 451"/>
                <a:gd name="T15" fmla="*/ 13 h 64"/>
                <a:gd name="T16" fmla="*/ 101 w 451"/>
                <a:gd name="T17" fmla="*/ 13 h 64"/>
                <a:gd name="T18" fmla="*/ 114 w 451"/>
                <a:gd name="T19" fmla="*/ 32 h 64"/>
                <a:gd name="T20" fmla="*/ 120 w 451"/>
                <a:gd name="T21" fmla="*/ 19 h 64"/>
                <a:gd name="T22" fmla="*/ 133 w 451"/>
                <a:gd name="T23" fmla="*/ 38 h 64"/>
                <a:gd name="T24" fmla="*/ 146 w 451"/>
                <a:gd name="T25" fmla="*/ 38 h 64"/>
                <a:gd name="T26" fmla="*/ 159 w 451"/>
                <a:gd name="T27" fmla="*/ 44 h 64"/>
                <a:gd name="T28" fmla="*/ 171 w 451"/>
                <a:gd name="T29" fmla="*/ 38 h 64"/>
                <a:gd name="T30" fmla="*/ 178 w 451"/>
                <a:gd name="T31" fmla="*/ 13 h 64"/>
                <a:gd name="T32" fmla="*/ 190 w 451"/>
                <a:gd name="T33" fmla="*/ 0 h 64"/>
                <a:gd name="T34" fmla="*/ 197 w 451"/>
                <a:gd name="T35" fmla="*/ 32 h 64"/>
                <a:gd name="T36" fmla="*/ 210 w 451"/>
                <a:gd name="T37" fmla="*/ 25 h 64"/>
                <a:gd name="T38" fmla="*/ 216 w 451"/>
                <a:gd name="T39" fmla="*/ 19 h 64"/>
                <a:gd name="T40" fmla="*/ 229 w 451"/>
                <a:gd name="T41" fmla="*/ 32 h 64"/>
                <a:gd name="T42" fmla="*/ 241 w 451"/>
                <a:gd name="T43" fmla="*/ 6 h 64"/>
                <a:gd name="T44" fmla="*/ 248 w 451"/>
                <a:gd name="T45" fmla="*/ 13 h 64"/>
                <a:gd name="T46" fmla="*/ 260 w 451"/>
                <a:gd name="T47" fmla="*/ 25 h 64"/>
                <a:gd name="T48" fmla="*/ 267 w 451"/>
                <a:gd name="T49" fmla="*/ 6 h 64"/>
                <a:gd name="T50" fmla="*/ 279 w 451"/>
                <a:gd name="T51" fmla="*/ 19 h 64"/>
                <a:gd name="T52" fmla="*/ 292 w 451"/>
                <a:gd name="T53" fmla="*/ 6 h 64"/>
                <a:gd name="T54" fmla="*/ 299 w 451"/>
                <a:gd name="T55" fmla="*/ 25 h 64"/>
                <a:gd name="T56" fmla="*/ 311 w 451"/>
                <a:gd name="T57" fmla="*/ 13 h 64"/>
                <a:gd name="T58" fmla="*/ 324 w 451"/>
                <a:gd name="T59" fmla="*/ 19 h 64"/>
                <a:gd name="T60" fmla="*/ 330 w 451"/>
                <a:gd name="T61" fmla="*/ 13 h 64"/>
                <a:gd name="T62" fmla="*/ 343 w 451"/>
                <a:gd name="T63" fmla="*/ 32 h 64"/>
                <a:gd name="T64" fmla="*/ 349 w 451"/>
                <a:gd name="T65" fmla="*/ 38 h 64"/>
                <a:gd name="T66" fmla="*/ 362 w 451"/>
                <a:gd name="T67" fmla="*/ 13 h 64"/>
                <a:gd name="T68" fmla="*/ 369 w 451"/>
                <a:gd name="T69" fmla="*/ 0 h 64"/>
                <a:gd name="T70" fmla="*/ 381 w 451"/>
                <a:gd name="T71" fmla="*/ 19 h 64"/>
                <a:gd name="T72" fmla="*/ 388 w 451"/>
                <a:gd name="T73" fmla="*/ 19 h 64"/>
                <a:gd name="T74" fmla="*/ 400 w 451"/>
                <a:gd name="T75" fmla="*/ 25 h 64"/>
                <a:gd name="T76" fmla="*/ 407 w 451"/>
                <a:gd name="T77" fmla="*/ 19 h 64"/>
                <a:gd name="T78" fmla="*/ 419 w 451"/>
                <a:gd name="T79" fmla="*/ 32 h 64"/>
                <a:gd name="T80" fmla="*/ 432 w 451"/>
                <a:gd name="T81" fmla="*/ 44 h 64"/>
                <a:gd name="T82" fmla="*/ 445 w 451"/>
                <a:gd name="T83" fmla="*/ 19 h 6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1"/>
                <a:gd name="T127" fmla="*/ 0 h 64"/>
                <a:gd name="T128" fmla="*/ 451 w 451"/>
                <a:gd name="T129" fmla="*/ 64 h 6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1" h="64">
                  <a:moveTo>
                    <a:pt x="0" y="44"/>
                  </a:moveTo>
                  <a:lnTo>
                    <a:pt x="0" y="38"/>
                  </a:lnTo>
                  <a:lnTo>
                    <a:pt x="6" y="32"/>
                  </a:lnTo>
                  <a:lnTo>
                    <a:pt x="6" y="6"/>
                  </a:lnTo>
                  <a:lnTo>
                    <a:pt x="12" y="13"/>
                  </a:lnTo>
                  <a:lnTo>
                    <a:pt x="19" y="13"/>
                  </a:lnTo>
                  <a:lnTo>
                    <a:pt x="19" y="25"/>
                  </a:lnTo>
                  <a:lnTo>
                    <a:pt x="25" y="32"/>
                  </a:lnTo>
                  <a:lnTo>
                    <a:pt x="25" y="57"/>
                  </a:lnTo>
                  <a:lnTo>
                    <a:pt x="31" y="51"/>
                  </a:lnTo>
                  <a:lnTo>
                    <a:pt x="31" y="44"/>
                  </a:lnTo>
                  <a:lnTo>
                    <a:pt x="38" y="38"/>
                  </a:lnTo>
                  <a:lnTo>
                    <a:pt x="44" y="51"/>
                  </a:lnTo>
                  <a:lnTo>
                    <a:pt x="44" y="19"/>
                  </a:lnTo>
                  <a:lnTo>
                    <a:pt x="51" y="25"/>
                  </a:lnTo>
                  <a:lnTo>
                    <a:pt x="57" y="6"/>
                  </a:lnTo>
                  <a:lnTo>
                    <a:pt x="57" y="32"/>
                  </a:lnTo>
                  <a:lnTo>
                    <a:pt x="63" y="6"/>
                  </a:lnTo>
                  <a:lnTo>
                    <a:pt x="63" y="19"/>
                  </a:lnTo>
                  <a:lnTo>
                    <a:pt x="70" y="32"/>
                  </a:lnTo>
                  <a:lnTo>
                    <a:pt x="70" y="25"/>
                  </a:lnTo>
                  <a:lnTo>
                    <a:pt x="76" y="13"/>
                  </a:lnTo>
                  <a:lnTo>
                    <a:pt x="76" y="19"/>
                  </a:lnTo>
                  <a:lnTo>
                    <a:pt x="76" y="13"/>
                  </a:lnTo>
                  <a:lnTo>
                    <a:pt x="82" y="19"/>
                  </a:lnTo>
                  <a:lnTo>
                    <a:pt x="89" y="25"/>
                  </a:lnTo>
                  <a:lnTo>
                    <a:pt x="101" y="13"/>
                  </a:lnTo>
                  <a:lnTo>
                    <a:pt x="95" y="13"/>
                  </a:lnTo>
                  <a:lnTo>
                    <a:pt x="101" y="13"/>
                  </a:lnTo>
                  <a:lnTo>
                    <a:pt x="114" y="32"/>
                  </a:lnTo>
                  <a:lnTo>
                    <a:pt x="108" y="32"/>
                  </a:lnTo>
                  <a:lnTo>
                    <a:pt x="114" y="32"/>
                  </a:lnTo>
                  <a:lnTo>
                    <a:pt x="120" y="19"/>
                  </a:lnTo>
                  <a:lnTo>
                    <a:pt x="127" y="6"/>
                  </a:lnTo>
                  <a:lnTo>
                    <a:pt x="127" y="38"/>
                  </a:lnTo>
                  <a:lnTo>
                    <a:pt x="133" y="38"/>
                  </a:lnTo>
                  <a:lnTo>
                    <a:pt x="133" y="19"/>
                  </a:lnTo>
                  <a:lnTo>
                    <a:pt x="140" y="13"/>
                  </a:lnTo>
                  <a:lnTo>
                    <a:pt x="146" y="38"/>
                  </a:lnTo>
                  <a:lnTo>
                    <a:pt x="146" y="25"/>
                  </a:lnTo>
                  <a:lnTo>
                    <a:pt x="152" y="19"/>
                  </a:lnTo>
                  <a:lnTo>
                    <a:pt x="159" y="44"/>
                  </a:lnTo>
                  <a:lnTo>
                    <a:pt x="159" y="25"/>
                  </a:lnTo>
                  <a:lnTo>
                    <a:pt x="165" y="38"/>
                  </a:lnTo>
                  <a:lnTo>
                    <a:pt x="171" y="38"/>
                  </a:lnTo>
                  <a:lnTo>
                    <a:pt x="178" y="19"/>
                  </a:lnTo>
                  <a:lnTo>
                    <a:pt x="178" y="25"/>
                  </a:lnTo>
                  <a:lnTo>
                    <a:pt x="178" y="13"/>
                  </a:lnTo>
                  <a:lnTo>
                    <a:pt x="184" y="32"/>
                  </a:lnTo>
                  <a:lnTo>
                    <a:pt x="184" y="6"/>
                  </a:lnTo>
                  <a:lnTo>
                    <a:pt x="190" y="0"/>
                  </a:lnTo>
                  <a:lnTo>
                    <a:pt x="190" y="25"/>
                  </a:lnTo>
                  <a:lnTo>
                    <a:pt x="197" y="19"/>
                  </a:lnTo>
                  <a:lnTo>
                    <a:pt x="197" y="32"/>
                  </a:lnTo>
                  <a:lnTo>
                    <a:pt x="203" y="25"/>
                  </a:lnTo>
                  <a:lnTo>
                    <a:pt x="210" y="38"/>
                  </a:lnTo>
                  <a:lnTo>
                    <a:pt x="210" y="25"/>
                  </a:lnTo>
                  <a:lnTo>
                    <a:pt x="210" y="32"/>
                  </a:lnTo>
                  <a:lnTo>
                    <a:pt x="216" y="25"/>
                  </a:lnTo>
                  <a:lnTo>
                    <a:pt x="216" y="19"/>
                  </a:lnTo>
                  <a:lnTo>
                    <a:pt x="222" y="25"/>
                  </a:lnTo>
                  <a:lnTo>
                    <a:pt x="229" y="13"/>
                  </a:lnTo>
                  <a:lnTo>
                    <a:pt x="229" y="32"/>
                  </a:lnTo>
                  <a:lnTo>
                    <a:pt x="235" y="25"/>
                  </a:lnTo>
                  <a:lnTo>
                    <a:pt x="235" y="6"/>
                  </a:lnTo>
                  <a:lnTo>
                    <a:pt x="241" y="6"/>
                  </a:lnTo>
                  <a:lnTo>
                    <a:pt x="241" y="25"/>
                  </a:lnTo>
                  <a:lnTo>
                    <a:pt x="248" y="6"/>
                  </a:lnTo>
                  <a:lnTo>
                    <a:pt x="248" y="13"/>
                  </a:lnTo>
                  <a:lnTo>
                    <a:pt x="248" y="6"/>
                  </a:lnTo>
                  <a:lnTo>
                    <a:pt x="254" y="25"/>
                  </a:lnTo>
                  <a:lnTo>
                    <a:pt x="260" y="25"/>
                  </a:lnTo>
                  <a:lnTo>
                    <a:pt x="260" y="44"/>
                  </a:lnTo>
                  <a:lnTo>
                    <a:pt x="267" y="25"/>
                  </a:lnTo>
                  <a:lnTo>
                    <a:pt x="267" y="6"/>
                  </a:lnTo>
                  <a:lnTo>
                    <a:pt x="273" y="19"/>
                  </a:lnTo>
                  <a:lnTo>
                    <a:pt x="279" y="25"/>
                  </a:lnTo>
                  <a:lnTo>
                    <a:pt x="279" y="19"/>
                  </a:lnTo>
                  <a:lnTo>
                    <a:pt x="286" y="25"/>
                  </a:lnTo>
                  <a:lnTo>
                    <a:pt x="286" y="13"/>
                  </a:lnTo>
                  <a:lnTo>
                    <a:pt x="292" y="6"/>
                  </a:lnTo>
                  <a:lnTo>
                    <a:pt x="299" y="19"/>
                  </a:lnTo>
                  <a:lnTo>
                    <a:pt x="299" y="32"/>
                  </a:lnTo>
                  <a:lnTo>
                    <a:pt x="299" y="25"/>
                  </a:lnTo>
                  <a:lnTo>
                    <a:pt x="305" y="19"/>
                  </a:lnTo>
                  <a:lnTo>
                    <a:pt x="305" y="6"/>
                  </a:lnTo>
                  <a:lnTo>
                    <a:pt x="311" y="13"/>
                  </a:lnTo>
                  <a:lnTo>
                    <a:pt x="311" y="25"/>
                  </a:lnTo>
                  <a:lnTo>
                    <a:pt x="318" y="6"/>
                  </a:lnTo>
                  <a:lnTo>
                    <a:pt x="324" y="19"/>
                  </a:lnTo>
                  <a:lnTo>
                    <a:pt x="324" y="25"/>
                  </a:lnTo>
                  <a:lnTo>
                    <a:pt x="330" y="0"/>
                  </a:lnTo>
                  <a:lnTo>
                    <a:pt x="330" y="13"/>
                  </a:lnTo>
                  <a:lnTo>
                    <a:pt x="337" y="6"/>
                  </a:lnTo>
                  <a:lnTo>
                    <a:pt x="337" y="13"/>
                  </a:lnTo>
                  <a:lnTo>
                    <a:pt x="343" y="32"/>
                  </a:lnTo>
                  <a:lnTo>
                    <a:pt x="343" y="38"/>
                  </a:lnTo>
                  <a:lnTo>
                    <a:pt x="349" y="13"/>
                  </a:lnTo>
                  <a:lnTo>
                    <a:pt x="349" y="38"/>
                  </a:lnTo>
                  <a:lnTo>
                    <a:pt x="356" y="25"/>
                  </a:lnTo>
                  <a:lnTo>
                    <a:pt x="356" y="6"/>
                  </a:lnTo>
                  <a:lnTo>
                    <a:pt x="362" y="13"/>
                  </a:lnTo>
                  <a:lnTo>
                    <a:pt x="362" y="6"/>
                  </a:lnTo>
                  <a:lnTo>
                    <a:pt x="369" y="13"/>
                  </a:lnTo>
                  <a:lnTo>
                    <a:pt x="369" y="0"/>
                  </a:lnTo>
                  <a:lnTo>
                    <a:pt x="369" y="6"/>
                  </a:lnTo>
                  <a:lnTo>
                    <a:pt x="375" y="13"/>
                  </a:lnTo>
                  <a:lnTo>
                    <a:pt x="381" y="19"/>
                  </a:lnTo>
                  <a:lnTo>
                    <a:pt x="381" y="0"/>
                  </a:lnTo>
                  <a:lnTo>
                    <a:pt x="381" y="6"/>
                  </a:lnTo>
                  <a:lnTo>
                    <a:pt x="388" y="19"/>
                  </a:lnTo>
                  <a:lnTo>
                    <a:pt x="394" y="44"/>
                  </a:lnTo>
                  <a:lnTo>
                    <a:pt x="394" y="38"/>
                  </a:lnTo>
                  <a:lnTo>
                    <a:pt x="400" y="25"/>
                  </a:lnTo>
                  <a:lnTo>
                    <a:pt x="400" y="32"/>
                  </a:lnTo>
                  <a:lnTo>
                    <a:pt x="400" y="25"/>
                  </a:lnTo>
                  <a:lnTo>
                    <a:pt x="407" y="19"/>
                  </a:lnTo>
                  <a:lnTo>
                    <a:pt x="413" y="0"/>
                  </a:lnTo>
                  <a:lnTo>
                    <a:pt x="419" y="19"/>
                  </a:lnTo>
                  <a:lnTo>
                    <a:pt x="419" y="32"/>
                  </a:lnTo>
                  <a:lnTo>
                    <a:pt x="426" y="44"/>
                  </a:lnTo>
                  <a:lnTo>
                    <a:pt x="426" y="64"/>
                  </a:lnTo>
                  <a:lnTo>
                    <a:pt x="432" y="44"/>
                  </a:lnTo>
                  <a:lnTo>
                    <a:pt x="432" y="19"/>
                  </a:lnTo>
                  <a:lnTo>
                    <a:pt x="445" y="13"/>
                  </a:lnTo>
                  <a:lnTo>
                    <a:pt x="445" y="19"/>
                  </a:lnTo>
                  <a:lnTo>
                    <a:pt x="451" y="13"/>
                  </a:lnTo>
                  <a:lnTo>
                    <a:pt x="451" y="6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334" name="Freeform 223"/>
            <p:cNvSpPr>
              <a:spLocks noChangeAspect="1"/>
            </p:cNvSpPr>
            <p:nvPr/>
          </p:nvSpPr>
          <p:spPr bwMode="auto">
            <a:xfrm>
              <a:off x="3438" y="1140"/>
              <a:ext cx="445" cy="70"/>
            </a:xfrm>
            <a:custGeom>
              <a:avLst/>
              <a:gdLst>
                <a:gd name="T0" fmla="*/ 7 w 445"/>
                <a:gd name="T1" fmla="*/ 26 h 70"/>
                <a:gd name="T2" fmla="*/ 13 w 445"/>
                <a:gd name="T3" fmla="*/ 64 h 70"/>
                <a:gd name="T4" fmla="*/ 26 w 445"/>
                <a:gd name="T5" fmla="*/ 45 h 70"/>
                <a:gd name="T6" fmla="*/ 38 w 445"/>
                <a:gd name="T7" fmla="*/ 38 h 70"/>
                <a:gd name="T8" fmla="*/ 45 w 445"/>
                <a:gd name="T9" fmla="*/ 51 h 70"/>
                <a:gd name="T10" fmla="*/ 51 w 445"/>
                <a:gd name="T11" fmla="*/ 57 h 70"/>
                <a:gd name="T12" fmla="*/ 64 w 445"/>
                <a:gd name="T13" fmla="*/ 13 h 70"/>
                <a:gd name="T14" fmla="*/ 77 w 445"/>
                <a:gd name="T15" fmla="*/ 38 h 70"/>
                <a:gd name="T16" fmla="*/ 83 w 445"/>
                <a:gd name="T17" fmla="*/ 57 h 70"/>
                <a:gd name="T18" fmla="*/ 96 w 445"/>
                <a:gd name="T19" fmla="*/ 32 h 70"/>
                <a:gd name="T20" fmla="*/ 102 w 445"/>
                <a:gd name="T21" fmla="*/ 51 h 70"/>
                <a:gd name="T22" fmla="*/ 121 w 445"/>
                <a:gd name="T23" fmla="*/ 32 h 70"/>
                <a:gd name="T24" fmla="*/ 134 w 445"/>
                <a:gd name="T25" fmla="*/ 38 h 70"/>
                <a:gd name="T26" fmla="*/ 140 w 445"/>
                <a:gd name="T27" fmla="*/ 7 h 70"/>
                <a:gd name="T28" fmla="*/ 153 w 445"/>
                <a:gd name="T29" fmla="*/ 7 h 70"/>
                <a:gd name="T30" fmla="*/ 166 w 445"/>
                <a:gd name="T31" fmla="*/ 32 h 70"/>
                <a:gd name="T32" fmla="*/ 178 w 445"/>
                <a:gd name="T33" fmla="*/ 51 h 70"/>
                <a:gd name="T34" fmla="*/ 191 w 445"/>
                <a:gd name="T35" fmla="*/ 38 h 70"/>
                <a:gd name="T36" fmla="*/ 204 w 445"/>
                <a:gd name="T37" fmla="*/ 51 h 70"/>
                <a:gd name="T38" fmla="*/ 210 w 445"/>
                <a:gd name="T39" fmla="*/ 38 h 70"/>
                <a:gd name="T40" fmla="*/ 223 w 445"/>
                <a:gd name="T41" fmla="*/ 26 h 70"/>
                <a:gd name="T42" fmla="*/ 229 w 445"/>
                <a:gd name="T43" fmla="*/ 19 h 70"/>
                <a:gd name="T44" fmla="*/ 242 w 445"/>
                <a:gd name="T45" fmla="*/ 32 h 70"/>
                <a:gd name="T46" fmla="*/ 248 w 445"/>
                <a:gd name="T47" fmla="*/ 19 h 70"/>
                <a:gd name="T48" fmla="*/ 261 w 445"/>
                <a:gd name="T49" fmla="*/ 38 h 70"/>
                <a:gd name="T50" fmla="*/ 274 w 445"/>
                <a:gd name="T51" fmla="*/ 45 h 70"/>
                <a:gd name="T52" fmla="*/ 280 w 445"/>
                <a:gd name="T53" fmla="*/ 19 h 70"/>
                <a:gd name="T54" fmla="*/ 293 w 445"/>
                <a:gd name="T55" fmla="*/ 38 h 70"/>
                <a:gd name="T56" fmla="*/ 305 w 445"/>
                <a:gd name="T57" fmla="*/ 51 h 70"/>
                <a:gd name="T58" fmla="*/ 312 w 445"/>
                <a:gd name="T59" fmla="*/ 45 h 70"/>
                <a:gd name="T60" fmla="*/ 325 w 445"/>
                <a:gd name="T61" fmla="*/ 26 h 70"/>
                <a:gd name="T62" fmla="*/ 331 w 445"/>
                <a:gd name="T63" fmla="*/ 32 h 70"/>
                <a:gd name="T64" fmla="*/ 337 w 445"/>
                <a:gd name="T65" fmla="*/ 38 h 70"/>
                <a:gd name="T66" fmla="*/ 350 w 445"/>
                <a:gd name="T67" fmla="*/ 19 h 70"/>
                <a:gd name="T68" fmla="*/ 363 w 445"/>
                <a:gd name="T69" fmla="*/ 51 h 70"/>
                <a:gd name="T70" fmla="*/ 375 w 445"/>
                <a:gd name="T71" fmla="*/ 32 h 70"/>
                <a:gd name="T72" fmla="*/ 388 w 445"/>
                <a:gd name="T73" fmla="*/ 0 h 70"/>
                <a:gd name="T74" fmla="*/ 401 w 445"/>
                <a:gd name="T75" fmla="*/ 32 h 70"/>
                <a:gd name="T76" fmla="*/ 414 w 445"/>
                <a:gd name="T77" fmla="*/ 38 h 70"/>
                <a:gd name="T78" fmla="*/ 426 w 445"/>
                <a:gd name="T79" fmla="*/ 13 h 70"/>
                <a:gd name="T80" fmla="*/ 433 w 445"/>
                <a:gd name="T81" fmla="*/ 19 h 70"/>
                <a:gd name="T82" fmla="*/ 439 w 445"/>
                <a:gd name="T83" fmla="*/ 38 h 7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5"/>
                <a:gd name="T127" fmla="*/ 0 h 70"/>
                <a:gd name="T128" fmla="*/ 445 w 445"/>
                <a:gd name="T129" fmla="*/ 70 h 7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5" h="70">
                  <a:moveTo>
                    <a:pt x="0" y="19"/>
                  </a:moveTo>
                  <a:lnTo>
                    <a:pt x="0" y="26"/>
                  </a:lnTo>
                  <a:lnTo>
                    <a:pt x="7" y="26"/>
                  </a:lnTo>
                  <a:lnTo>
                    <a:pt x="7" y="45"/>
                  </a:lnTo>
                  <a:lnTo>
                    <a:pt x="19" y="64"/>
                  </a:lnTo>
                  <a:lnTo>
                    <a:pt x="13" y="64"/>
                  </a:lnTo>
                  <a:lnTo>
                    <a:pt x="19" y="38"/>
                  </a:lnTo>
                  <a:lnTo>
                    <a:pt x="26" y="32"/>
                  </a:lnTo>
                  <a:lnTo>
                    <a:pt x="26" y="45"/>
                  </a:lnTo>
                  <a:lnTo>
                    <a:pt x="32" y="19"/>
                  </a:lnTo>
                  <a:lnTo>
                    <a:pt x="32" y="32"/>
                  </a:lnTo>
                  <a:lnTo>
                    <a:pt x="38" y="38"/>
                  </a:lnTo>
                  <a:lnTo>
                    <a:pt x="38" y="64"/>
                  </a:lnTo>
                  <a:lnTo>
                    <a:pt x="45" y="64"/>
                  </a:lnTo>
                  <a:lnTo>
                    <a:pt x="45" y="51"/>
                  </a:lnTo>
                  <a:lnTo>
                    <a:pt x="51" y="64"/>
                  </a:lnTo>
                  <a:lnTo>
                    <a:pt x="51" y="70"/>
                  </a:lnTo>
                  <a:lnTo>
                    <a:pt x="51" y="57"/>
                  </a:lnTo>
                  <a:lnTo>
                    <a:pt x="57" y="51"/>
                  </a:lnTo>
                  <a:lnTo>
                    <a:pt x="57" y="26"/>
                  </a:lnTo>
                  <a:lnTo>
                    <a:pt x="64" y="13"/>
                  </a:lnTo>
                  <a:lnTo>
                    <a:pt x="70" y="13"/>
                  </a:lnTo>
                  <a:lnTo>
                    <a:pt x="70" y="32"/>
                  </a:lnTo>
                  <a:lnTo>
                    <a:pt x="77" y="38"/>
                  </a:lnTo>
                  <a:lnTo>
                    <a:pt x="77" y="32"/>
                  </a:lnTo>
                  <a:lnTo>
                    <a:pt x="83" y="51"/>
                  </a:lnTo>
                  <a:lnTo>
                    <a:pt x="83" y="57"/>
                  </a:lnTo>
                  <a:lnTo>
                    <a:pt x="89" y="32"/>
                  </a:lnTo>
                  <a:lnTo>
                    <a:pt x="89" y="38"/>
                  </a:lnTo>
                  <a:lnTo>
                    <a:pt x="96" y="32"/>
                  </a:lnTo>
                  <a:lnTo>
                    <a:pt x="96" y="19"/>
                  </a:lnTo>
                  <a:lnTo>
                    <a:pt x="102" y="19"/>
                  </a:lnTo>
                  <a:lnTo>
                    <a:pt x="102" y="51"/>
                  </a:lnTo>
                  <a:lnTo>
                    <a:pt x="108" y="45"/>
                  </a:lnTo>
                  <a:lnTo>
                    <a:pt x="115" y="38"/>
                  </a:lnTo>
                  <a:lnTo>
                    <a:pt x="121" y="32"/>
                  </a:lnTo>
                  <a:lnTo>
                    <a:pt x="121" y="51"/>
                  </a:lnTo>
                  <a:lnTo>
                    <a:pt x="127" y="45"/>
                  </a:lnTo>
                  <a:lnTo>
                    <a:pt x="134" y="38"/>
                  </a:lnTo>
                  <a:lnTo>
                    <a:pt x="134" y="7"/>
                  </a:lnTo>
                  <a:lnTo>
                    <a:pt x="140" y="0"/>
                  </a:lnTo>
                  <a:lnTo>
                    <a:pt x="140" y="7"/>
                  </a:lnTo>
                  <a:lnTo>
                    <a:pt x="146" y="13"/>
                  </a:lnTo>
                  <a:lnTo>
                    <a:pt x="146" y="32"/>
                  </a:lnTo>
                  <a:lnTo>
                    <a:pt x="153" y="7"/>
                  </a:lnTo>
                  <a:lnTo>
                    <a:pt x="153" y="19"/>
                  </a:lnTo>
                  <a:lnTo>
                    <a:pt x="159" y="26"/>
                  </a:lnTo>
                  <a:lnTo>
                    <a:pt x="166" y="32"/>
                  </a:lnTo>
                  <a:lnTo>
                    <a:pt x="172" y="38"/>
                  </a:lnTo>
                  <a:lnTo>
                    <a:pt x="172" y="45"/>
                  </a:lnTo>
                  <a:lnTo>
                    <a:pt x="178" y="51"/>
                  </a:lnTo>
                  <a:lnTo>
                    <a:pt x="185" y="64"/>
                  </a:lnTo>
                  <a:lnTo>
                    <a:pt x="185" y="19"/>
                  </a:lnTo>
                  <a:lnTo>
                    <a:pt x="191" y="38"/>
                  </a:lnTo>
                  <a:lnTo>
                    <a:pt x="191" y="26"/>
                  </a:lnTo>
                  <a:lnTo>
                    <a:pt x="197" y="32"/>
                  </a:lnTo>
                  <a:lnTo>
                    <a:pt x="204" y="51"/>
                  </a:lnTo>
                  <a:lnTo>
                    <a:pt x="204" y="26"/>
                  </a:lnTo>
                  <a:lnTo>
                    <a:pt x="210" y="32"/>
                  </a:lnTo>
                  <a:lnTo>
                    <a:pt x="210" y="38"/>
                  </a:lnTo>
                  <a:lnTo>
                    <a:pt x="216" y="19"/>
                  </a:lnTo>
                  <a:lnTo>
                    <a:pt x="223" y="38"/>
                  </a:lnTo>
                  <a:lnTo>
                    <a:pt x="223" y="26"/>
                  </a:lnTo>
                  <a:lnTo>
                    <a:pt x="223" y="38"/>
                  </a:lnTo>
                  <a:lnTo>
                    <a:pt x="229" y="38"/>
                  </a:lnTo>
                  <a:lnTo>
                    <a:pt x="229" y="19"/>
                  </a:lnTo>
                  <a:lnTo>
                    <a:pt x="236" y="32"/>
                  </a:lnTo>
                  <a:lnTo>
                    <a:pt x="236" y="38"/>
                  </a:lnTo>
                  <a:lnTo>
                    <a:pt x="242" y="32"/>
                  </a:lnTo>
                  <a:lnTo>
                    <a:pt x="242" y="26"/>
                  </a:lnTo>
                  <a:lnTo>
                    <a:pt x="248" y="38"/>
                  </a:lnTo>
                  <a:lnTo>
                    <a:pt x="248" y="19"/>
                  </a:lnTo>
                  <a:lnTo>
                    <a:pt x="255" y="32"/>
                  </a:lnTo>
                  <a:lnTo>
                    <a:pt x="255" y="13"/>
                  </a:lnTo>
                  <a:lnTo>
                    <a:pt x="261" y="38"/>
                  </a:lnTo>
                  <a:lnTo>
                    <a:pt x="261" y="45"/>
                  </a:lnTo>
                  <a:lnTo>
                    <a:pt x="267" y="32"/>
                  </a:lnTo>
                  <a:lnTo>
                    <a:pt x="274" y="45"/>
                  </a:lnTo>
                  <a:lnTo>
                    <a:pt x="274" y="32"/>
                  </a:lnTo>
                  <a:lnTo>
                    <a:pt x="280" y="45"/>
                  </a:lnTo>
                  <a:lnTo>
                    <a:pt x="280" y="19"/>
                  </a:lnTo>
                  <a:lnTo>
                    <a:pt x="286" y="26"/>
                  </a:lnTo>
                  <a:lnTo>
                    <a:pt x="293" y="32"/>
                  </a:lnTo>
                  <a:lnTo>
                    <a:pt x="293" y="38"/>
                  </a:lnTo>
                  <a:lnTo>
                    <a:pt x="299" y="26"/>
                  </a:lnTo>
                  <a:lnTo>
                    <a:pt x="305" y="38"/>
                  </a:lnTo>
                  <a:lnTo>
                    <a:pt x="305" y="51"/>
                  </a:lnTo>
                  <a:lnTo>
                    <a:pt x="305" y="45"/>
                  </a:lnTo>
                  <a:lnTo>
                    <a:pt x="312" y="57"/>
                  </a:lnTo>
                  <a:lnTo>
                    <a:pt x="312" y="45"/>
                  </a:lnTo>
                  <a:lnTo>
                    <a:pt x="318" y="13"/>
                  </a:lnTo>
                  <a:lnTo>
                    <a:pt x="318" y="32"/>
                  </a:lnTo>
                  <a:lnTo>
                    <a:pt x="325" y="26"/>
                  </a:lnTo>
                  <a:lnTo>
                    <a:pt x="325" y="13"/>
                  </a:lnTo>
                  <a:lnTo>
                    <a:pt x="325" y="26"/>
                  </a:lnTo>
                  <a:lnTo>
                    <a:pt x="331" y="32"/>
                  </a:lnTo>
                  <a:lnTo>
                    <a:pt x="331" y="51"/>
                  </a:lnTo>
                  <a:lnTo>
                    <a:pt x="337" y="32"/>
                  </a:lnTo>
                  <a:lnTo>
                    <a:pt x="337" y="38"/>
                  </a:lnTo>
                  <a:lnTo>
                    <a:pt x="344" y="45"/>
                  </a:lnTo>
                  <a:lnTo>
                    <a:pt x="344" y="26"/>
                  </a:lnTo>
                  <a:lnTo>
                    <a:pt x="350" y="19"/>
                  </a:lnTo>
                  <a:lnTo>
                    <a:pt x="356" y="32"/>
                  </a:lnTo>
                  <a:lnTo>
                    <a:pt x="363" y="32"/>
                  </a:lnTo>
                  <a:lnTo>
                    <a:pt x="363" y="51"/>
                  </a:lnTo>
                  <a:lnTo>
                    <a:pt x="369" y="64"/>
                  </a:lnTo>
                  <a:lnTo>
                    <a:pt x="375" y="57"/>
                  </a:lnTo>
                  <a:lnTo>
                    <a:pt x="375" y="32"/>
                  </a:lnTo>
                  <a:lnTo>
                    <a:pt x="382" y="26"/>
                  </a:lnTo>
                  <a:lnTo>
                    <a:pt x="388" y="19"/>
                  </a:lnTo>
                  <a:lnTo>
                    <a:pt x="388" y="0"/>
                  </a:lnTo>
                  <a:lnTo>
                    <a:pt x="395" y="19"/>
                  </a:lnTo>
                  <a:lnTo>
                    <a:pt x="395" y="38"/>
                  </a:lnTo>
                  <a:lnTo>
                    <a:pt x="401" y="32"/>
                  </a:lnTo>
                  <a:lnTo>
                    <a:pt x="407" y="38"/>
                  </a:lnTo>
                  <a:lnTo>
                    <a:pt x="407" y="45"/>
                  </a:lnTo>
                  <a:lnTo>
                    <a:pt x="414" y="38"/>
                  </a:lnTo>
                  <a:lnTo>
                    <a:pt x="414" y="32"/>
                  </a:lnTo>
                  <a:lnTo>
                    <a:pt x="420" y="26"/>
                  </a:lnTo>
                  <a:lnTo>
                    <a:pt x="426" y="13"/>
                  </a:lnTo>
                  <a:lnTo>
                    <a:pt x="426" y="0"/>
                  </a:lnTo>
                  <a:lnTo>
                    <a:pt x="426" y="7"/>
                  </a:lnTo>
                  <a:lnTo>
                    <a:pt x="433" y="19"/>
                  </a:lnTo>
                  <a:lnTo>
                    <a:pt x="433" y="13"/>
                  </a:lnTo>
                  <a:lnTo>
                    <a:pt x="439" y="32"/>
                  </a:lnTo>
                  <a:lnTo>
                    <a:pt x="439" y="38"/>
                  </a:lnTo>
                  <a:lnTo>
                    <a:pt x="445" y="26"/>
                  </a:lnTo>
                  <a:lnTo>
                    <a:pt x="445" y="38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335" name="Freeform 224"/>
            <p:cNvSpPr>
              <a:spLocks noChangeAspect="1"/>
            </p:cNvSpPr>
            <p:nvPr/>
          </p:nvSpPr>
          <p:spPr bwMode="auto">
            <a:xfrm>
              <a:off x="3883" y="1128"/>
              <a:ext cx="452" cy="76"/>
            </a:xfrm>
            <a:custGeom>
              <a:avLst/>
              <a:gdLst>
                <a:gd name="T0" fmla="*/ 13 w 452"/>
                <a:gd name="T1" fmla="*/ 38 h 76"/>
                <a:gd name="T2" fmla="*/ 19 w 452"/>
                <a:gd name="T3" fmla="*/ 44 h 76"/>
                <a:gd name="T4" fmla="*/ 26 w 452"/>
                <a:gd name="T5" fmla="*/ 57 h 76"/>
                <a:gd name="T6" fmla="*/ 32 w 452"/>
                <a:gd name="T7" fmla="*/ 63 h 76"/>
                <a:gd name="T8" fmla="*/ 45 w 452"/>
                <a:gd name="T9" fmla="*/ 31 h 76"/>
                <a:gd name="T10" fmla="*/ 51 w 452"/>
                <a:gd name="T11" fmla="*/ 44 h 76"/>
                <a:gd name="T12" fmla="*/ 64 w 452"/>
                <a:gd name="T13" fmla="*/ 50 h 76"/>
                <a:gd name="T14" fmla="*/ 77 w 452"/>
                <a:gd name="T15" fmla="*/ 0 h 76"/>
                <a:gd name="T16" fmla="*/ 89 w 452"/>
                <a:gd name="T17" fmla="*/ 38 h 76"/>
                <a:gd name="T18" fmla="*/ 96 w 452"/>
                <a:gd name="T19" fmla="*/ 57 h 76"/>
                <a:gd name="T20" fmla="*/ 108 w 452"/>
                <a:gd name="T21" fmla="*/ 57 h 76"/>
                <a:gd name="T22" fmla="*/ 115 w 452"/>
                <a:gd name="T23" fmla="*/ 19 h 76"/>
                <a:gd name="T24" fmla="*/ 128 w 452"/>
                <a:gd name="T25" fmla="*/ 38 h 76"/>
                <a:gd name="T26" fmla="*/ 134 w 452"/>
                <a:gd name="T27" fmla="*/ 57 h 76"/>
                <a:gd name="T28" fmla="*/ 153 w 452"/>
                <a:gd name="T29" fmla="*/ 44 h 76"/>
                <a:gd name="T30" fmla="*/ 166 w 452"/>
                <a:gd name="T31" fmla="*/ 44 h 76"/>
                <a:gd name="T32" fmla="*/ 178 w 452"/>
                <a:gd name="T33" fmla="*/ 25 h 76"/>
                <a:gd name="T34" fmla="*/ 191 w 452"/>
                <a:gd name="T35" fmla="*/ 69 h 76"/>
                <a:gd name="T36" fmla="*/ 198 w 452"/>
                <a:gd name="T37" fmla="*/ 57 h 76"/>
                <a:gd name="T38" fmla="*/ 210 w 452"/>
                <a:gd name="T39" fmla="*/ 31 h 76"/>
                <a:gd name="T40" fmla="*/ 223 w 452"/>
                <a:gd name="T41" fmla="*/ 12 h 76"/>
                <a:gd name="T42" fmla="*/ 236 w 452"/>
                <a:gd name="T43" fmla="*/ 57 h 76"/>
                <a:gd name="T44" fmla="*/ 248 w 452"/>
                <a:gd name="T45" fmla="*/ 25 h 76"/>
                <a:gd name="T46" fmla="*/ 255 w 452"/>
                <a:gd name="T47" fmla="*/ 19 h 76"/>
                <a:gd name="T48" fmla="*/ 267 w 452"/>
                <a:gd name="T49" fmla="*/ 50 h 76"/>
                <a:gd name="T50" fmla="*/ 280 w 452"/>
                <a:gd name="T51" fmla="*/ 19 h 76"/>
                <a:gd name="T52" fmla="*/ 287 w 452"/>
                <a:gd name="T53" fmla="*/ 57 h 76"/>
                <a:gd name="T54" fmla="*/ 299 w 452"/>
                <a:gd name="T55" fmla="*/ 38 h 76"/>
                <a:gd name="T56" fmla="*/ 306 w 452"/>
                <a:gd name="T57" fmla="*/ 31 h 76"/>
                <a:gd name="T58" fmla="*/ 325 w 452"/>
                <a:gd name="T59" fmla="*/ 63 h 76"/>
                <a:gd name="T60" fmla="*/ 331 w 452"/>
                <a:gd name="T61" fmla="*/ 63 h 76"/>
                <a:gd name="T62" fmla="*/ 344 w 452"/>
                <a:gd name="T63" fmla="*/ 38 h 76"/>
                <a:gd name="T64" fmla="*/ 350 w 452"/>
                <a:gd name="T65" fmla="*/ 63 h 76"/>
                <a:gd name="T66" fmla="*/ 363 w 452"/>
                <a:gd name="T67" fmla="*/ 69 h 76"/>
                <a:gd name="T68" fmla="*/ 369 w 452"/>
                <a:gd name="T69" fmla="*/ 44 h 76"/>
                <a:gd name="T70" fmla="*/ 382 w 452"/>
                <a:gd name="T71" fmla="*/ 50 h 76"/>
                <a:gd name="T72" fmla="*/ 388 w 452"/>
                <a:gd name="T73" fmla="*/ 63 h 76"/>
                <a:gd name="T74" fmla="*/ 401 w 452"/>
                <a:gd name="T75" fmla="*/ 19 h 76"/>
                <a:gd name="T76" fmla="*/ 414 w 452"/>
                <a:gd name="T77" fmla="*/ 44 h 76"/>
                <a:gd name="T78" fmla="*/ 420 w 452"/>
                <a:gd name="T79" fmla="*/ 25 h 76"/>
                <a:gd name="T80" fmla="*/ 433 w 452"/>
                <a:gd name="T81" fmla="*/ 44 h 76"/>
                <a:gd name="T82" fmla="*/ 439 w 452"/>
                <a:gd name="T83" fmla="*/ 44 h 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2"/>
                <a:gd name="T127" fmla="*/ 0 h 76"/>
                <a:gd name="T128" fmla="*/ 452 w 452"/>
                <a:gd name="T129" fmla="*/ 76 h 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2" h="76">
                  <a:moveTo>
                    <a:pt x="0" y="50"/>
                  </a:moveTo>
                  <a:lnTo>
                    <a:pt x="7" y="44"/>
                  </a:lnTo>
                  <a:lnTo>
                    <a:pt x="13" y="38"/>
                  </a:lnTo>
                  <a:lnTo>
                    <a:pt x="13" y="44"/>
                  </a:lnTo>
                  <a:lnTo>
                    <a:pt x="13" y="31"/>
                  </a:lnTo>
                  <a:lnTo>
                    <a:pt x="19" y="44"/>
                  </a:lnTo>
                  <a:lnTo>
                    <a:pt x="19" y="63"/>
                  </a:lnTo>
                  <a:lnTo>
                    <a:pt x="26" y="38"/>
                  </a:lnTo>
                  <a:lnTo>
                    <a:pt x="26" y="57"/>
                  </a:lnTo>
                  <a:lnTo>
                    <a:pt x="32" y="63"/>
                  </a:lnTo>
                  <a:lnTo>
                    <a:pt x="32" y="57"/>
                  </a:lnTo>
                  <a:lnTo>
                    <a:pt x="32" y="63"/>
                  </a:lnTo>
                  <a:lnTo>
                    <a:pt x="39" y="38"/>
                  </a:lnTo>
                  <a:lnTo>
                    <a:pt x="39" y="50"/>
                  </a:lnTo>
                  <a:lnTo>
                    <a:pt x="45" y="31"/>
                  </a:lnTo>
                  <a:lnTo>
                    <a:pt x="51" y="44"/>
                  </a:lnTo>
                  <a:lnTo>
                    <a:pt x="51" y="38"/>
                  </a:lnTo>
                  <a:lnTo>
                    <a:pt x="51" y="44"/>
                  </a:lnTo>
                  <a:lnTo>
                    <a:pt x="58" y="50"/>
                  </a:lnTo>
                  <a:lnTo>
                    <a:pt x="64" y="57"/>
                  </a:lnTo>
                  <a:lnTo>
                    <a:pt x="64" y="50"/>
                  </a:lnTo>
                  <a:lnTo>
                    <a:pt x="70" y="19"/>
                  </a:lnTo>
                  <a:lnTo>
                    <a:pt x="77" y="19"/>
                  </a:lnTo>
                  <a:lnTo>
                    <a:pt x="77" y="0"/>
                  </a:lnTo>
                  <a:lnTo>
                    <a:pt x="83" y="6"/>
                  </a:lnTo>
                  <a:lnTo>
                    <a:pt x="83" y="44"/>
                  </a:lnTo>
                  <a:lnTo>
                    <a:pt x="89" y="38"/>
                  </a:lnTo>
                  <a:lnTo>
                    <a:pt x="89" y="25"/>
                  </a:lnTo>
                  <a:lnTo>
                    <a:pt x="96" y="44"/>
                  </a:lnTo>
                  <a:lnTo>
                    <a:pt x="96" y="57"/>
                  </a:lnTo>
                  <a:lnTo>
                    <a:pt x="102" y="57"/>
                  </a:lnTo>
                  <a:lnTo>
                    <a:pt x="102" y="69"/>
                  </a:lnTo>
                  <a:lnTo>
                    <a:pt x="108" y="57"/>
                  </a:lnTo>
                  <a:lnTo>
                    <a:pt x="108" y="50"/>
                  </a:lnTo>
                  <a:lnTo>
                    <a:pt x="115" y="44"/>
                  </a:lnTo>
                  <a:lnTo>
                    <a:pt x="115" y="19"/>
                  </a:lnTo>
                  <a:lnTo>
                    <a:pt x="121" y="31"/>
                  </a:lnTo>
                  <a:lnTo>
                    <a:pt x="121" y="12"/>
                  </a:lnTo>
                  <a:lnTo>
                    <a:pt x="128" y="38"/>
                  </a:lnTo>
                  <a:lnTo>
                    <a:pt x="128" y="63"/>
                  </a:lnTo>
                  <a:lnTo>
                    <a:pt x="134" y="44"/>
                  </a:lnTo>
                  <a:lnTo>
                    <a:pt x="134" y="57"/>
                  </a:lnTo>
                  <a:lnTo>
                    <a:pt x="140" y="38"/>
                  </a:lnTo>
                  <a:lnTo>
                    <a:pt x="153" y="38"/>
                  </a:lnTo>
                  <a:lnTo>
                    <a:pt x="153" y="44"/>
                  </a:lnTo>
                  <a:lnTo>
                    <a:pt x="159" y="57"/>
                  </a:lnTo>
                  <a:lnTo>
                    <a:pt x="172" y="44"/>
                  </a:lnTo>
                  <a:lnTo>
                    <a:pt x="166" y="44"/>
                  </a:lnTo>
                  <a:lnTo>
                    <a:pt x="172" y="44"/>
                  </a:lnTo>
                  <a:lnTo>
                    <a:pt x="178" y="12"/>
                  </a:lnTo>
                  <a:lnTo>
                    <a:pt x="178" y="25"/>
                  </a:lnTo>
                  <a:lnTo>
                    <a:pt x="185" y="31"/>
                  </a:lnTo>
                  <a:lnTo>
                    <a:pt x="185" y="50"/>
                  </a:lnTo>
                  <a:lnTo>
                    <a:pt x="191" y="69"/>
                  </a:lnTo>
                  <a:lnTo>
                    <a:pt x="191" y="63"/>
                  </a:lnTo>
                  <a:lnTo>
                    <a:pt x="198" y="69"/>
                  </a:lnTo>
                  <a:lnTo>
                    <a:pt x="198" y="57"/>
                  </a:lnTo>
                  <a:lnTo>
                    <a:pt x="204" y="31"/>
                  </a:lnTo>
                  <a:lnTo>
                    <a:pt x="204" y="50"/>
                  </a:lnTo>
                  <a:lnTo>
                    <a:pt x="210" y="31"/>
                  </a:lnTo>
                  <a:lnTo>
                    <a:pt x="217" y="44"/>
                  </a:lnTo>
                  <a:lnTo>
                    <a:pt x="223" y="38"/>
                  </a:lnTo>
                  <a:lnTo>
                    <a:pt x="223" y="12"/>
                  </a:lnTo>
                  <a:lnTo>
                    <a:pt x="229" y="25"/>
                  </a:lnTo>
                  <a:lnTo>
                    <a:pt x="229" y="38"/>
                  </a:lnTo>
                  <a:lnTo>
                    <a:pt x="236" y="57"/>
                  </a:lnTo>
                  <a:lnTo>
                    <a:pt x="242" y="57"/>
                  </a:lnTo>
                  <a:lnTo>
                    <a:pt x="242" y="19"/>
                  </a:lnTo>
                  <a:lnTo>
                    <a:pt x="248" y="25"/>
                  </a:lnTo>
                  <a:lnTo>
                    <a:pt x="255" y="12"/>
                  </a:lnTo>
                  <a:lnTo>
                    <a:pt x="255" y="25"/>
                  </a:lnTo>
                  <a:lnTo>
                    <a:pt x="255" y="19"/>
                  </a:lnTo>
                  <a:lnTo>
                    <a:pt x="261" y="31"/>
                  </a:lnTo>
                  <a:lnTo>
                    <a:pt x="261" y="57"/>
                  </a:lnTo>
                  <a:lnTo>
                    <a:pt x="267" y="50"/>
                  </a:lnTo>
                  <a:lnTo>
                    <a:pt x="274" y="63"/>
                  </a:lnTo>
                  <a:lnTo>
                    <a:pt x="274" y="31"/>
                  </a:lnTo>
                  <a:lnTo>
                    <a:pt x="280" y="19"/>
                  </a:lnTo>
                  <a:lnTo>
                    <a:pt x="280" y="38"/>
                  </a:lnTo>
                  <a:lnTo>
                    <a:pt x="287" y="50"/>
                  </a:lnTo>
                  <a:lnTo>
                    <a:pt x="287" y="57"/>
                  </a:lnTo>
                  <a:lnTo>
                    <a:pt x="293" y="44"/>
                  </a:lnTo>
                  <a:lnTo>
                    <a:pt x="293" y="50"/>
                  </a:lnTo>
                  <a:lnTo>
                    <a:pt x="299" y="38"/>
                  </a:lnTo>
                  <a:lnTo>
                    <a:pt x="299" y="31"/>
                  </a:lnTo>
                  <a:lnTo>
                    <a:pt x="306" y="38"/>
                  </a:lnTo>
                  <a:lnTo>
                    <a:pt x="306" y="31"/>
                  </a:lnTo>
                  <a:lnTo>
                    <a:pt x="312" y="38"/>
                  </a:lnTo>
                  <a:lnTo>
                    <a:pt x="318" y="44"/>
                  </a:lnTo>
                  <a:lnTo>
                    <a:pt x="325" y="63"/>
                  </a:lnTo>
                  <a:lnTo>
                    <a:pt x="325" y="76"/>
                  </a:lnTo>
                  <a:lnTo>
                    <a:pt x="325" y="57"/>
                  </a:lnTo>
                  <a:lnTo>
                    <a:pt x="331" y="63"/>
                  </a:lnTo>
                  <a:lnTo>
                    <a:pt x="331" y="50"/>
                  </a:lnTo>
                  <a:lnTo>
                    <a:pt x="337" y="31"/>
                  </a:lnTo>
                  <a:lnTo>
                    <a:pt x="344" y="38"/>
                  </a:lnTo>
                  <a:lnTo>
                    <a:pt x="344" y="25"/>
                  </a:lnTo>
                  <a:lnTo>
                    <a:pt x="350" y="50"/>
                  </a:lnTo>
                  <a:lnTo>
                    <a:pt x="350" y="63"/>
                  </a:lnTo>
                  <a:lnTo>
                    <a:pt x="357" y="57"/>
                  </a:lnTo>
                  <a:lnTo>
                    <a:pt x="357" y="44"/>
                  </a:lnTo>
                  <a:lnTo>
                    <a:pt x="363" y="69"/>
                  </a:lnTo>
                  <a:lnTo>
                    <a:pt x="363" y="44"/>
                  </a:lnTo>
                  <a:lnTo>
                    <a:pt x="369" y="25"/>
                  </a:lnTo>
                  <a:lnTo>
                    <a:pt x="369" y="44"/>
                  </a:lnTo>
                  <a:lnTo>
                    <a:pt x="376" y="50"/>
                  </a:lnTo>
                  <a:lnTo>
                    <a:pt x="376" y="57"/>
                  </a:lnTo>
                  <a:lnTo>
                    <a:pt x="382" y="50"/>
                  </a:lnTo>
                  <a:lnTo>
                    <a:pt x="382" y="63"/>
                  </a:lnTo>
                  <a:lnTo>
                    <a:pt x="388" y="57"/>
                  </a:lnTo>
                  <a:lnTo>
                    <a:pt x="388" y="63"/>
                  </a:lnTo>
                  <a:lnTo>
                    <a:pt x="395" y="57"/>
                  </a:lnTo>
                  <a:lnTo>
                    <a:pt x="395" y="31"/>
                  </a:lnTo>
                  <a:lnTo>
                    <a:pt x="401" y="19"/>
                  </a:lnTo>
                  <a:lnTo>
                    <a:pt x="407" y="31"/>
                  </a:lnTo>
                  <a:lnTo>
                    <a:pt x="407" y="44"/>
                  </a:lnTo>
                  <a:lnTo>
                    <a:pt x="414" y="44"/>
                  </a:lnTo>
                  <a:lnTo>
                    <a:pt x="414" y="31"/>
                  </a:lnTo>
                  <a:lnTo>
                    <a:pt x="420" y="12"/>
                  </a:lnTo>
                  <a:lnTo>
                    <a:pt x="420" y="25"/>
                  </a:lnTo>
                  <a:lnTo>
                    <a:pt x="426" y="6"/>
                  </a:lnTo>
                  <a:lnTo>
                    <a:pt x="426" y="25"/>
                  </a:lnTo>
                  <a:lnTo>
                    <a:pt x="433" y="44"/>
                  </a:lnTo>
                  <a:lnTo>
                    <a:pt x="433" y="63"/>
                  </a:lnTo>
                  <a:lnTo>
                    <a:pt x="439" y="69"/>
                  </a:lnTo>
                  <a:lnTo>
                    <a:pt x="439" y="44"/>
                  </a:lnTo>
                  <a:lnTo>
                    <a:pt x="446" y="38"/>
                  </a:lnTo>
                  <a:lnTo>
                    <a:pt x="452" y="25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336" name="Freeform 225"/>
            <p:cNvSpPr>
              <a:spLocks noChangeAspect="1"/>
            </p:cNvSpPr>
            <p:nvPr/>
          </p:nvSpPr>
          <p:spPr bwMode="auto">
            <a:xfrm>
              <a:off x="4335" y="1128"/>
              <a:ext cx="451" cy="82"/>
            </a:xfrm>
            <a:custGeom>
              <a:avLst/>
              <a:gdLst>
                <a:gd name="T0" fmla="*/ 6 w 451"/>
                <a:gd name="T1" fmla="*/ 0 h 82"/>
                <a:gd name="T2" fmla="*/ 13 w 451"/>
                <a:gd name="T3" fmla="*/ 44 h 82"/>
                <a:gd name="T4" fmla="*/ 25 w 451"/>
                <a:gd name="T5" fmla="*/ 63 h 82"/>
                <a:gd name="T6" fmla="*/ 38 w 451"/>
                <a:gd name="T7" fmla="*/ 31 h 82"/>
                <a:gd name="T8" fmla="*/ 44 w 451"/>
                <a:gd name="T9" fmla="*/ 19 h 82"/>
                <a:gd name="T10" fmla="*/ 57 w 451"/>
                <a:gd name="T11" fmla="*/ 76 h 82"/>
                <a:gd name="T12" fmla="*/ 64 w 451"/>
                <a:gd name="T13" fmla="*/ 44 h 82"/>
                <a:gd name="T14" fmla="*/ 76 w 451"/>
                <a:gd name="T15" fmla="*/ 44 h 82"/>
                <a:gd name="T16" fmla="*/ 89 w 451"/>
                <a:gd name="T17" fmla="*/ 38 h 82"/>
                <a:gd name="T18" fmla="*/ 108 w 451"/>
                <a:gd name="T19" fmla="*/ 38 h 82"/>
                <a:gd name="T20" fmla="*/ 114 w 451"/>
                <a:gd name="T21" fmla="*/ 50 h 82"/>
                <a:gd name="T22" fmla="*/ 127 w 451"/>
                <a:gd name="T23" fmla="*/ 50 h 82"/>
                <a:gd name="T24" fmla="*/ 133 w 451"/>
                <a:gd name="T25" fmla="*/ 19 h 82"/>
                <a:gd name="T26" fmla="*/ 146 w 451"/>
                <a:gd name="T27" fmla="*/ 12 h 82"/>
                <a:gd name="T28" fmla="*/ 153 w 451"/>
                <a:gd name="T29" fmla="*/ 57 h 82"/>
                <a:gd name="T30" fmla="*/ 165 w 451"/>
                <a:gd name="T31" fmla="*/ 38 h 82"/>
                <a:gd name="T32" fmla="*/ 178 w 451"/>
                <a:gd name="T33" fmla="*/ 25 h 82"/>
                <a:gd name="T34" fmla="*/ 191 w 451"/>
                <a:gd name="T35" fmla="*/ 57 h 82"/>
                <a:gd name="T36" fmla="*/ 203 w 451"/>
                <a:gd name="T37" fmla="*/ 44 h 82"/>
                <a:gd name="T38" fmla="*/ 210 w 451"/>
                <a:gd name="T39" fmla="*/ 63 h 82"/>
                <a:gd name="T40" fmla="*/ 216 w 451"/>
                <a:gd name="T41" fmla="*/ 50 h 82"/>
                <a:gd name="T42" fmla="*/ 235 w 451"/>
                <a:gd name="T43" fmla="*/ 38 h 82"/>
                <a:gd name="T44" fmla="*/ 254 w 451"/>
                <a:gd name="T45" fmla="*/ 69 h 82"/>
                <a:gd name="T46" fmla="*/ 261 w 451"/>
                <a:gd name="T47" fmla="*/ 38 h 82"/>
                <a:gd name="T48" fmla="*/ 273 w 451"/>
                <a:gd name="T49" fmla="*/ 57 h 82"/>
                <a:gd name="T50" fmla="*/ 280 w 451"/>
                <a:gd name="T51" fmla="*/ 57 h 82"/>
                <a:gd name="T52" fmla="*/ 292 w 451"/>
                <a:gd name="T53" fmla="*/ 38 h 82"/>
                <a:gd name="T54" fmla="*/ 299 w 451"/>
                <a:gd name="T55" fmla="*/ 31 h 82"/>
                <a:gd name="T56" fmla="*/ 305 w 451"/>
                <a:gd name="T57" fmla="*/ 44 h 82"/>
                <a:gd name="T58" fmla="*/ 318 w 451"/>
                <a:gd name="T59" fmla="*/ 63 h 82"/>
                <a:gd name="T60" fmla="*/ 324 w 451"/>
                <a:gd name="T61" fmla="*/ 31 h 82"/>
                <a:gd name="T62" fmla="*/ 337 w 451"/>
                <a:gd name="T63" fmla="*/ 19 h 82"/>
                <a:gd name="T64" fmla="*/ 350 w 451"/>
                <a:gd name="T65" fmla="*/ 25 h 82"/>
                <a:gd name="T66" fmla="*/ 362 w 451"/>
                <a:gd name="T67" fmla="*/ 31 h 82"/>
                <a:gd name="T68" fmla="*/ 369 w 451"/>
                <a:gd name="T69" fmla="*/ 25 h 82"/>
                <a:gd name="T70" fmla="*/ 382 w 451"/>
                <a:gd name="T71" fmla="*/ 57 h 82"/>
                <a:gd name="T72" fmla="*/ 394 w 451"/>
                <a:gd name="T73" fmla="*/ 31 h 82"/>
                <a:gd name="T74" fmla="*/ 407 w 451"/>
                <a:gd name="T75" fmla="*/ 50 h 82"/>
                <a:gd name="T76" fmla="*/ 413 w 451"/>
                <a:gd name="T77" fmla="*/ 38 h 82"/>
                <a:gd name="T78" fmla="*/ 426 w 451"/>
                <a:gd name="T79" fmla="*/ 63 h 82"/>
                <a:gd name="T80" fmla="*/ 432 w 451"/>
                <a:gd name="T81" fmla="*/ 31 h 82"/>
                <a:gd name="T82" fmla="*/ 445 w 451"/>
                <a:gd name="T83" fmla="*/ 50 h 8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1"/>
                <a:gd name="T127" fmla="*/ 0 h 82"/>
                <a:gd name="T128" fmla="*/ 451 w 451"/>
                <a:gd name="T129" fmla="*/ 82 h 8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1" h="82">
                  <a:moveTo>
                    <a:pt x="0" y="25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6" y="31"/>
                  </a:lnTo>
                  <a:lnTo>
                    <a:pt x="13" y="50"/>
                  </a:lnTo>
                  <a:lnTo>
                    <a:pt x="13" y="44"/>
                  </a:lnTo>
                  <a:lnTo>
                    <a:pt x="19" y="63"/>
                  </a:lnTo>
                  <a:lnTo>
                    <a:pt x="19" y="69"/>
                  </a:lnTo>
                  <a:lnTo>
                    <a:pt x="25" y="63"/>
                  </a:lnTo>
                  <a:lnTo>
                    <a:pt x="25" y="44"/>
                  </a:lnTo>
                  <a:lnTo>
                    <a:pt x="38" y="12"/>
                  </a:lnTo>
                  <a:lnTo>
                    <a:pt x="38" y="31"/>
                  </a:lnTo>
                  <a:lnTo>
                    <a:pt x="32" y="12"/>
                  </a:lnTo>
                  <a:lnTo>
                    <a:pt x="38" y="19"/>
                  </a:lnTo>
                  <a:lnTo>
                    <a:pt x="44" y="19"/>
                  </a:lnTo>
                  <a:lnTo>
                    <a:pt x="44" y="57"/>
                  </a:lnTo>
                  <a:lnTo>
                    <a:pt x="51" y="82"/>
                  </a:lnTo>
                  <a:lnTo>
                    <a:pt x="57" y="76"/>
                  </a:lnTo>
                  <a:lnTo>
                    <a:pt x="57" y="57"/>
                  </a:lnTo>
                  <a:lnTo>
                    <a:pt x="70" y="44"/>
                  </a:lnTo>
                  <a:lnTo>
                    <a:pt x="64" y="44"/>
                  </a:lnTo>
                  <a:lnTo>
                    <a:pt x="70" y="50"/>
                  </a:lnTo>
                  <a:lnTo>
                    <a:pt x="76" y="31"/>
                  </a:lnTo>
                  <a:lnTo>
                    <a:pt x="76" y="44"/>
                  </a:lnTo>
                  <a:lnTo>
                    <a:pt x="83" y="38"/>
                  </a:lnTo>
                  <a:lnTo>
                    <a:pt x="89" y="50"/>
                  </a:lnTo>
                  <a:lnTo>
                    <a:pt x="89" y="38"/>
                  </a:lnTo>
                  <a:lnTo>
                    <a:pt x="95" y="38"/>
                  </a:lnTo>
                  <a:lnTo>
                    <a:pt x="102" y="38"/>
                  </a:lnTo>
                  <a:lnTo>
                    <a:pt x="108" y="38"/>
                  </a:lnTo>
                  <a:lnTo>
                    <a:pt x="108" y="57"/>
                  </a:lnTo>
                  <a:lnTo>
                    <a:pt x="114" y="38"/>
                  </a:lnTo>
                  <a:lnTo>
                    <a:pt x="114" y="50"/>
                  </a:lnTo>
                  <a:lnTo>
                    <a:pt x="121" y="57"/>
                  </a:lnTo>
                  <a:lnTo>
                    <a:pt x="121" y="63"/>
                  </a:lnTo>
                  <a:lnTo>
                    <a:pt x="127" y="50"/>
                  </a:lnTo>
                  <a:lnTo>
                    <a:pt x="127" y="44"/>
                  </a:lnTo>
                  <a:lnTo>
                    <a:pt x="133" y="38"/>
                  </a:lnTo>
                  <a:lnTo>
                    <a:pt x="133" y="19"/>
                  </a:lnTo>
                  <a:lnTo>
                    <a:pt x="140" y="31"/>
                  </a:lnTo>
                  <a:lnTo>
                    <a:pt x="140" y="19"/>
                  </a:lnTo>
                  <a:lnTo>
                    <a:pt x="146" y="12"/>
                  </a:lnTo>
                  <a:lnTo>
                    <a:pt x="146" y="38"/>
                  </a:lnTo>
                  <a:lnTo>
                    <a:pt x="153" y="44"/>
                  </a:lnTo>
                  <a:lnTo>
                    <a:pt x="153" y="57"/>
                  </a:lnTo>
                  <a:lnTo>
                    <a:pt x="159" y="63"/>
                  </a:lnTo>
                  <a:lnTo>
                    <a:pt x="165" y="50"/>
                  </a:lnTo>
                  <a:lnTo>
                    <a:pt x="165" y="38"/>
                  </a:lnTo>
                  <a:lnTo>
                    <a:pt x="172" y="25"/>
                  </a:lnTo>
                  <a:lnTo>
                    <a:pt x="172" y="12"/>
                  </a:lnTo>
                  <a:lnTo>
                    <a:pt x="178" y="25"/>
                  </a:lnTo>
                  <a:lnTo>
                    <a:pt x="178" y="38"/>
                  </a:lnTo>
                  <a:lnTo>
                    <a:pt x="184" y="44"/>
                  </a:lnTo>
                  <a:lnTo>
                    <a:pt x="191" y="57"/>
                  </a:lnTo>
                  <a:lnTo>
                    <a:pt x="191" y="44"/>
                  </a:lnTo>
                  <a:lnTo>
                    <a:pt x="197" y="38"/>
                  </a:lnTo>
                  <a:lnTo>
                    <a:pt x="203" y="44"/>
                  </a:lnTo>
                  <a:lnTo>
                    <a:pt x="203" y="38"/>
                  </a:lnTo>
                  <a:lnTo>
                    <a:pt x="210" y="57"/>
                  </a:lnTo>
                  <a:lnTo>
                    <a:pt x="210" y="63"/>
                  </a:lnTo>
                  <a:lnTo>
                    <a:pt x="210" y="57"/>
                  </a:lnTo>
                  <a:lnTo>
                    <a:pt x="216" y="63"/>
                  </a:lnTo>
                  <a:lnTo>
                    <a:pt x="216" y="50"/>
                  </a:lnTo>
                  <a:lnTo>
                    <a:pt x="223" y="57"/>
                  </a:lnTo>
                  <a:lnTo>
                    <a:pt x="229" y="44"/>
                  </a:lnTo>
                  <a:lnTo>
                    <a:pt x="235" y="38"/>
                  </a:lnTo>
                  <a:lnTo>
                    <a:pt x="248" y="57"/>
                  </a:lnTo>
                  <a:lnTo>
                    <a:pt x="248" y="63"/>
                  </a:lnTo>
                  <a:lnTo>
                    <a:pt x="254" y="69"/>
                  </a:lnTo>
                  <a:lnTo>
                    <a:pt x="254" y="44"/>
                  </a:lnTo>
                  <a:lnTo>
                    <a:pt x="261" y="31"/>
                  </a:lnTo>
                  <a:lnTo>
                    <a:pt x="261" y="38"/>
                  </a:lnTo>
                  <a:lnTo>
                    <a:pt x="267" y="44"/>
                  </a:lnTo>
                  <a:lnTo>
                    <a:pt x="267" y="50"/>
                  </a:lnTo>
                  <a:lnTo>
                    <a:pt x="273" y="57"/>
                  </a:lnTo>
                  <a:lnTo>
                    <a:pt x="273" y="76"/>
                  </a:lnTo>
                  <a:lnTo>
                    <a:pt x="280" y="44"/>
                  </a:lnTo>
                  <a:lnTo>
                    <a:pt x="280" y="57"/>
                  </a:lnTo>
                  <a:lnTo>
                    <a:pt x="286" y="57"/>
                  </a:lnTo>
                  <a:lnTo>
                    <a:pt x="286" y="44"/>
                  </a:lnTo>
                  <a:lnTo>
                    <a:pt x="292" y="38"/>
                  </a:lnTo>
                  <a:lnTo>
                    <a:pt x="292" y="50"/>
                  </a:lnTo>
                  <a:lnTo>
                    <a:pt x="299" y="38"/>
                  </a:lnTo>
                  <a:lnTo>
                    <a:pt x="299" y="31"/>
                  </a:lnTo>
                  <a:lnTo>
                    <a:pt x="299" y="44"/>
                  </a:lnTo>
                  <a:lnTo>
                    <a:pt x="305" y="57"/>
                  </a:lnTo>
                  <a:lnTo>
                    <a:pt x="305" y="44"/>
                  </a:lnTo>
                  <a:lnTo>
                    <a:pt x="312" y="50"/>
                  </a:lnTo>
                  <a:lnTo>
                    <a:pt x="312" y="69"/>
                  </a:lnTo>
                  <a:lnTo>
                    <a:pt x="318" y="63"/>
                  </a:lnTo>
                  <a:lnTo>
                    <a:pt x="318" y="69"/>
                  </a:lnTo>
                  <a:lnTo>
                    <a:pt x="324" y="57"/>
                  </a:lnTo>
                  <a:lnTo>
                    <a:pt x="324" y="31"/>
                  </a:lnTo>
                  <a:lnTo>
                    <a:pt x="331" y="25"/>
                  </a:lnTo>
                  <a:lnTo>
                    <a:pt x="331" y="0"/>
                  </a:lnTo>
                  <a:lnTo>
                    <a:pt x="337" y="19"/>
                  </a:lnTo>
                  <a:lnTo>
                    <a:pt x="337" y="38"/>
                  </a:lnTo>
                  <a:lnTo>
                    <a:pt x="343" y="31"/>
                  </a:lnTo>
                  <a:lnTo>
                    <a:pt x="350" y="25"/>
                  </a:lnTo>
                  <a:lnTo>
                    <a:pt x="350" y="44"/>
                  </a:lnTo>
                  <a:lnTo>
                    <a:pt x="356" y="50"/>
                  </a:lnTo>
                  <a:lnTo>
                    <a:pt x="362" y="31"/>
                  </a:lnTo>
                  <a:lnTo>
                    <a:pt x="362" y="25"/>
                  </a:lnTo>
                  <a:lnTo>
                    <a:pt x="362" y="31"/>
                  </a:lnTo>
                  <a:lnTo>
                    <a:pt x="369" y="25"/>
                  </a:lnTo>
                  <a:lnTo>
                    <a:pt x="369" y="31"/>
                  </a:lnTo>
                  <a:lnTo>
                    <a:pt x="375" y="50"/>
                  </a:lnTo>
                  <a:lnTo>
                    <a:pt x="382" y="57"/>
                  </a:lnTo>
                  <a:lnTo>
                    <a:pt x="388" y="57"/>
                  </a:lnTo>
                  <a:lnTo>
                    <a:pt x="388" y="44"/>
                  </a:lnTo>
                  <a:lnTo>
                    <a:pt x="394" y="31"/>
                  </a:lnTo>
                  <a:lnTo>
                    <a:pt x="401" y="25"/>
                  </a:lnTo>
                  <a:lnTo>
                    <a:pt x="401" y="44"/>
                  </a:lnTo>
                  <a:lnTo>
                    <a:pt x="407" y="50"/>
                  </a:lnTo>
                  <a:lnTo>
                    <a:pt x="407" y="57"/>
                  </a:lnTo>
                  <a:lnTo>
                    <a:pt x="413" y="50"/>
                  </a:lnTo>
                  <a:lnTo>
                    <a:pt x="413" y="38"/>
                  </a:lnTo>
                  <a:lnTo>
                    <a:pt x="420" y="19"/>
                  </a:lnTo>
                  <a:lnTo>
                    <a:pt x="420" y="31"/>
                  </a:lnTo>
                  <a:lnTo>
                    <a:pt x="426" y="63"/>
                  </a:lnTo>
                  <a:lnTo>
                    <a:pt x="426" y="50"/>
                  </a:lnTo>
                  <a:lnTo>
                    <a:pt x="432" y="25"/>
                  </a:lnTo>
                  <a:lnTo>
                    <a:pt x="432" y="31"/>
                  </a:lnTo>
                  <a:lnTo>
                    <a:pt x="439" y="38"/>
                  </a:lnTo>
                  <a:lnTo>
                    <a:pt x="439" y="57"/>
                  </a:lnTo>
                  <a:lnTo>
                    <a:pt x="445" y="50"/>
                  </a:lnTo>
                  <a:lnTo>
                    <a:pt x="451" y="63"/>
                  </a:lnTo>
                  <a:lnTo>
                    <a:pt x="451" y="44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337" name="Freeform 226"/>
            <p:cNvSpPr>
              <a:spLocks noChangeAspect="1"/>
            </p:cNvSpPr>
            <p:nvPr/>
          </p:nvSpPr>
          <p:spPr bwMode="auto">
            <a:xfrm>
              <a:off x="4786" y="1134"/>
              <a:ext cx="420" cy="83"/>
            </a:xfrm>
            <a:custGeom>
              <a:avLst/>
              <a:gdLst>
                <a:gd name="T0" fmla="*/ 13 w 420"/>
                <a:gd name="T1" fmla="*/ 25 h 83"/>
                <a:gd name="T2" fmla="*/ 20 w 420"/>
                <a:gd name="T3" fmla="*/ 32 h 83"/>
                <a:gd name="T4" fmla="*/ 26 w 420"/>
                <a:gd name="T5" fmla="*/ 57 h 83"/>
                <a:gd name="T6" fmla="*/ 39 w 420"/>
                <a:gd name="T7" fmla="*/ 19 h 83"/>
                <a:gd name="T8" fmla="*/ 51 w 420"/>
                <a:gd name="T9" fmla="*/ 32 h 83"/>
                <a:gd name="T10" fmla="*/ 58 w 420"/>
                <a:gd name="T11" fmla="*/ 38 h 83"/>
                <a:gd name="T12" fmla="*/ 70 w 420"/>
                <a:gd name="T13" fmla="*/ 0 h 83"/>
                <a:gd name="T14" fmla="*/ 77 w 420"/>
                <a:gd name="T15" fmla="*/ 70 h 83"/>
                <a:gd name="T16" fmla="*/ 90 w 420"/>
                <a:gd name="T17" fmla="*/ 32 h 83"/>
                <a:gd name="T18" fmla="*/ 96 w 420"/>
                <a:gd name="T19" fmla="*/ 13 h 83"/>
                <a:gd name="T20" fmla="*/ 109 w 420"/>
                <a:gd name="T21" fmla="*/ 57 h 83"/>
                <a:gd name="T22" fmla="*/ 121 w 420"/>
                <a:gd name="T23" fmla="*/ 19 h 83"/>
                <a:gd name="T24" fmla="*/ 128 w 420"/>
                <a:gd name="T25" fmla="*/ 6 h 83"/>
                <a:gd name="T26" fmla="*/ 140 w 420"/>
                <a:gd name="T27" fmla="*/ 51 h 83"/>
                <a:gd name="T28" fmla="*/ 147 w 420"/>
                <a:gd name="T29" fmla="*/ 44 h 83"/>
                <a:gd name="T30" fmla="*/ 153 w 420"/>
                <a:gd name="T31" fmla="*/ 38 h 83"/>
                <a:gd name="T32" fmla="*/ 172 w 420"/>
                <a:gd name="T33" fmla="*/ 19 h 83"/>
                <a:gd name="T34" fmla="*/ 179 w 420"/>
                <a:gd name="T35" fmla="*/ 51 h 83"/>
                <a:gd name="T36" fmla="*/ 185 w 420"/>
                <a:gd name="T37" fmla="*/ 57 h 83"/>
                <a:gd name="T38" fmla="*/ 198 w 420"/>
                <a:gd name="T39" fmla="*/ 25 h 83"/>
                <a:gd name="T40" fmla="*/ 210 w 420"/>
                <a:gd name="T41" fmla="*/ 38 h 83"/>
                <a:gd name="T42" fmla="*/ 217 w 420"/>
                <a:gd name="T43" fmla="*/ 57 h 83"/>
                <a:gd name="T44" fmla="*/ 236 w 420"/>
                <a:gd name="T45" fmla="*/ 38 h 83"/>
                <a:gd name="T46" fmla="*/ 242 w 420"/>
                <a:gd name="T47" fmla="*/ 32 h 83"/>
                <a:gd name="T48" fmla="*/ 248 w 420"/>
                <a:gd name="T49" fmla="*/ 70 h 83"/>
                <a:gd name="T50" fmla="*/ 261 w 420"/>
                <a:gd name="T51" fmla="*/ 44 h 83"/>
                <a:gd name="T52" fmla="*/ 274 w 420"/>
                <a:gd name="T53" fmla="*/ 32 h 83"/>
                <a:gd name="T54" fmla="*/ 280 w 420"/>
                <a:gd name="T55" fmla="*/ 38 h 83"/>
                <a:gd name="T56" fmla="*/ 287 w 420"/>
                <a:gd name="T57" fmla="*/ 32 h 83"/>
                <a:gd name="T58" fmla="*/ 299 w 420"/>
                <a:gd name="T59" fmla="*/ 25 h 83"/>
                <a:gd name="T60" fmla="*/ 312 w 420"/>
                <a:gd name="T61" fmla="*/ 32 h 83"/>
                <a:gd name="T62" fmla="*/ 318 w 420"/>
                <a:gd name="T63" fmla="*/ 57 h 83"/>
                <a:gd name="T64" fmla="*/ 338 w 420"/>
                <a:gd name="T65" fmla="*/ 32 h 83"/>
                <a:gd name="T66" fmla="*/ 338 w 420"/>
                <a:gd name="T67" fmla="*/ 32 h 83"/>
                <a:gd name="T68" fmla="*/ 350 w 420"/>
                <a:gd name="T69" fmla="*/ 63 h 83"/>
                <a:gd name="T70" fmla="*/ 357 w 420"/>
                <a:gd name="T71" fmla="*/ 44 h 83"/>
                <a:gd name="T72" fmla="*/ 363 w 420"/>
                <a:gd name="T73" fmla="*/ 38 h 83"/>
                <a:gd name="T74" fmla="*/ 376 w 420"/>
                <a:gd name="T75" fmla="*/ 32 h 83"/>
                <a:gd name="T76" fmla="*/ 382 w 420"/>
                <a:gd name="T77" fmla="*/ 32 h 83"/>
                <a:gd name="T78" fmla="*/ 388 w 420"/>
                <a:gd name="T79" fmla="*/ 63 h 83"/>
                <a:gd name="T80" fmla="*/ 401 w 420"/>
                <a:gd name="T81" fmla="*/ 25 h 83"/>
                <a:gd name="T82" fmla="*/ 414 w 420"/>
                <a:gd name="T83" fmla="*/ 44 h 8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20"/>
                <a:gd name="T127" fmla="*/ 0 h 83"/>
                <a:gd name="T128" fmla="*/ 420 w 420"/>
                <a:gd name="T129" fmla="*/ 83 h 8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20" h="83">
                  <a:moveTo>
                    <a:pt x="0" y="38"/>
                  </a:moveTo>
                  <a:lnTo>
                    <a:pt x="7" y="32"/>
                  </a:lnTo>
                  <a:lnTo>
                    <a:pt x="13" y="25"/>
                  </a:lnTo>
                  <a:lnTo>
                    <a:pt x="13" y="13"/>
                  </a:lnTo>
                  <a:lnTo>
                    <a:pt x="13" y="25"/>
                  </a:lnTo>
                  <a:lnTo>
                    <a:pt x="20" y="32"/>
                  </a:lnTo>
                  <a:lnTo>
                    <a:pt x="20" y="44"/>
                  </a:lnTo>
                  <a:lnTo>
                    <a:pt x="26" y="44"/>
                  </a:lnTo>
                  <a:lnTo>
                    <a:pt x="26" y="57"/>
                  </a:lnTo>
                  <a:lnTo>
                    <a:pt x="32" y="44"/>
                  </a:lnTo>
                  <a:lnTo>
                    <a:pt x="32" y="38"/>
                  </a:lnTo>
                  <a:lnTo>
                    <a:pt x="39" y="19"/>
                  </a:lnTo>
                  <a:lnTo>
                    <a:pt x="45" y="32"/>
                  </a:lnTo>
                  <a:lnTo>
                    <a:pt x="45" y="44"/>
                  </a:lnTo>
                  <a:lnTo>
                    <a:pt x="51" y="32"/>
                  </a:lnTo>
                  <a:lnTo>
                    <a:pt x="51" y="70"/>
                  </a:lnTo>
                  <a:lnTo>
                    <a:pt x="58" y="63"/>
                  </a:lnTo>
                  <a:lnTo>
                    <a:pt x="58" y="38"/>
                  </a:lnTo>
                  <a:lnTo>
                    <a:pt x="64" y="25"/>
                  </a:lnTo>
                  <a:lnTo>
                    <a:pt x="64" y="6"/>
                  </a:lnTo>
                  <a:lnTo>
                    <a:pt x="70" y="0"/>
                  </a:lnTo>
                  <a:lnTo>
                    <a:pt x="70" y="32"/>
                  </a:lnTo>
                  <a:lnTo>
                    <a:pt x="77" y="44"/>
                  </a:lnTo>
                  <a:lnTo>
                    <a:pt x="77" y="70"/>
                  </a:lnTo>
                  <a:lnTo>
                    <a:pt x="83" y="70"/>
                  </a:lnTo>
                  <a:lnTo>
                    <a:pt x="83" y="51"/>
                  </a:lnTo>
                  <a:lnTo>
                    <a:pt x="90" y="32"/>
                  </a:lnTo>
                  <a:lnTo>
                    <a:pt x="90" y="13"/>
                  </a:lnTo>
                  <a:lnTo>
                    <a:pt x="102" y="13"/>
                  </a:lnTo>
                  <a:lnTo>
                    <a:pt x="96" y="13"/>
                  </a:lnTo>
                  <a:lnTo>
                    <a:pt x="102" y="32"/>
                  </a:lnTo>
                  <a:lnTo>
                    <a:pt x="109" y="32"/>
                  </a:lnTo>
                  <a:lnTo>
                    <a:pt x="109" y="57"/>
                  </a:lnTo>
                  <a:lnTo>
                    <a:pt x="115" y="57"/>
                  </a:lnTo>
                  <a:lnTo>
                    <a:pt x="115" y="25"/>
                  </a:lnTo>
                  <a:lnTo>
                    <a:pt x="121" y="19"/>
                  </a:lnTo>
                  <a:lnTo>
                    <a:pt x="121" y="13"/>
                  </a:lnTo>
                  <a:lnTo>
                    <a:pt x="128" y="19"/>
                  </a:lnTo>
                  <a:lnTo>
                    <a:pt x="128" y="6"/>
                  </a:lnTo>
                  <a:lnTo>
                    <a:pt x="134" y="25"/>
                  </a:lnTo>
                  <a:lnTo>
                    <a:pt x="134" y="32"/>
                  </a:lnTo>
                  <a:lnTo>
                    <a:pt x="140" y="51"/>
                  </a:lnTo>
                  <a:lnTo>
                    <a:pt x="140" y="76"/>
                  </a:lnTo>
                  <a:lnTo>
                    <a:pt x="147" y="63"/>
                  </a:lnTo>
                  <a:lnTo>
                    <a:pt x="147" y="44"/>
                  </a:lnTo>
                  <a:lnTo>
                    <a:pt x="153" y="38"/>
                  </a:lnTo>
                  <a:lnTo>
                    <a:pt x="153" y="44"/>
                  </a:lnTo>
                  <a:lnTo>
                    <a:pt x="153" y="38"/>
                  </a:lnTo>
                  <a:lnTo>
                    <a:pt x="159" y="32"/>
                  </a:lnTo>
                  <a:lnTo>
                    <a:pt x="159" y="44"/>
                  </a:lnTo>
                  <a:lnTo>
                    <a:pt x="172" y="19"/>
                  </a:lnTo>
                  <a:lnTo>
                    <a:pt x="172" y="6"/>
                  </a:lnTo>
                  <a:lnTo>
                    <a:pt x="172" y="38"/>
                  </a:lnTo>
                  <a:lnTo>
                    <a:pt x="179" y="51"/>
                  </a:lnTo>
                  <a:lnTo>
                    <a:pt x="185" y="57"/>
                  </a:lnTo>
                  <a:lnTo>
                    <a:pt x="185" y="63"/>
                  </a:lnTo>
                  <a:lnTo>
                    <a:pt x="185" y="57"/>
                  </a:lnTo>
                  <a:lnTo>
                    <a:pt x="191" y="38"/>
                  </a:lnTo>
                  <a:lnTo>
                    <a:pt x="198" y="44"/>
                  </a:lnTo>
                  <a:lnTo>
                    <a:pt x="198" y="25"/>
                  </a:lnTo>
                  <a:lnTo>
                    <a:pt x="204" y="13"/>
                  </a:lnTo>
                  <a:lnTo>
                    <a:pt x="204" y="32"/>
                  </a:lnTo>
                  <a:lnTo>
                    <a:pt x="210" y="38"/>
                  </a:lnTo>
                  <a:lnTo>
                    <a:pt x="210" y="57"/>
                  </a:lnTo>
                  <a:lnTo>
                    <a:pt x="217" y="51"/>
                  </a:lnTo>
                  <a:lnTo>
                    <a:pt x="217" y="57"/>
                  </a:lnTo>
                  <a:lnTo>
                    <a:pt x="223" y="51"/>
                  </a:lnTo>
                  <a:lnTo>
                    <a:pt x="229" y="38"/>
                  </a:lnTo>
                  <a:lnTo>
                    <a:pt x="236" y="38"/>
                  </a:lnTo>
                  <a:lnTo>
                    <a:pt x="236" y="51"/>
                  </a:lnTo>
                  <a:lnTo>
                    <a:pt x="236" y="38"/>
                  </a:lnTo>
                  <a:lnTo>
                    <a:pt x="242" y="32"/>
                  </a:lnTo>
                  <a:lnTo>
                    <a:pt x="242" y="51"/>
                  </a:lnTo>
                  <a:lnTo>
                    <a:pt x="248" y="57"/>
                  </a:lnTo>
                  <a:lnTo>
                    <a:pt x="248" y="70"/>
                  </a:lnTo>
                  <a:lnTo>
                    <a:pt x="255" y="63"/>
                  </a:lnTo>
                  <a:lnTo>
                    <a:pt x="255" y="51"/>
                  </a:lnTo>
                  <a:lnTo>
                    <a:pt x="261" y="44"/>
                  </a:lnTo>
                  <a:lnTo>
                    <a:pt x="261" y="19"/>
                  </a:lnTo>
                  <a:lnTo>
                    <a:pt x="268" y="13"/>
                  </a:lnTo>
                  <a:lnTo>
                    <a:pt x="274" y="32"/>
                  </a:lnTo>
                  <a:lnTo>
                    <a:pt x="274" y="38"/>
                  </a:lnTo>
                  <a:lnTo>
                    <a:pt x="274" y="32"/>
                  </a:lnTo>
                  <a:lnTo>
                    <a:pt x="280" y="38"/>
                  </a:lnTo>
                  <a:lnTo>
                    <a:pt x="280" y="57"/>
                  </a:lnTo>
                  <a:lnTo>
                    <a:pt x="287" y="57"/>
                  </a:lnTo>
                  <a:lnTo>
                    <a:pt x="287" y="32"/>
                  </a:lnTo>
                  <a:lnTo>
                    <a:pt x="293" y="38"/>
                  </a:lnTo>
                  <a:lnTo>
                    <a:pt x="293" y="32"/>
                  </a:lnTo>
                  <a:lnTo>
                    <a:pt x="299" y="25"/>
                  </a:lnTo>
                  <a:lnTo>
                    <a:pt x="306" y="32"/>
                  </a:lnTo>
                  <a:lnTo>
                    <a:pt x="306" y="44"/>
                  </a:lnTo>
                  <a:lnTo>
                    <a:pt x="312" y="32"/>
                  </a:lnTo>
                  <a:lnTo>
                    <a:pt x="312" y="51"/>
                  </a:lnTo>
                  <a:lnTo>
                    <a:pt x="318" y="83"/>
                  </a:lnTo>
                  <a:lnTo>
                    <a:pt x="318" y="57"/>
                  </a:lnTo>
                  <a:lnTo>
                    <a:pt x="325" y="51"/>
                  </a:lnTo>
                  <a:lnTo>
                    <a:pt x="325" y="38"/>
                  </a:lnTo>
                  <a:lnTo>
                    <a:pt x="338" y="32"/>
                  </a:lnTo>
                  <a:lnTo>
                    <a:pt x="331" y="32"/>
                  </a:lnTo>
                  <a:lnTo>
                    <a:pt x="338" y="25"/>
                  </a:lnTo>
                  <a:lnTo>
                    <a:pt x="338" y="32"/>
                  </a:lnTo>
                  <a:lnTo>
                    <a:pt x="344" y="44"/>
                  </a:lnTo>
                  <a:lnTo>
                    <a:pt x="344" y="57"/>
                  </a:lnTo>
                  <a:lnTo>
                    <a:pt x="350" y="63"/>
                  </a:lnTo>
                  <a:lnTo>
                    <a:pt x="350" y="83"/>
                  </a:lnTo>
                  <a:lnTo>
                    <a:pt x="357" y="63"/>
                  </a:lnTo>
                  <a:lnTo>
                    <a:pt x="357" y="44"/>
                  </a:lnTo>
                  <a:lnTo>
                    <a:pt x="357" y="57"/>
                  </a:lnTo>
                  <a:lnTo>
                    <a:pt x="363" y="51"/>
                  </a:lnTo>
                  <a:lnTo>
                    <a:pt x="363" y="38"/>
                  </a:lnTo>
                  <a:lnTo>
                    <a:pt x="369" y="32"/>
                  </a:lnTo>
                  <a:lnTo>
                    <a:pt x="369" y="38"/>
                  </a:lnTo>
                  <a:lnTo>
                    <a:pt x="376" y="32"/>
                  </a:lnTo>
                  <a:lnTo>
                    <a:pt x="376" y="13"/>
                  </a:lnTo>
                  <a:lnTo>
                    <a:pt x="376" y="25"/>
                  </a:lnTo>
                  <a:lnTo>
                    <a:pt x="382" y="32"/>
                  </a:lnTo>
                  <a:lnTo>
                    <a:pt x="382" y="38"/>
                  </a:lnTo>
                  <a:lnTo>
                    <a:pt x="388" y="44"/>
                  </a:lnTo>
                  <a:lnTo>
                    <a:pt x="388" y="63"/>
                  </a:lnTo>
                  <a:lnTo>
                    <a:pt x="395" y="38"/>
                  </a:lnTo>
                  <a:lnTo>
                    <a:pt x="395" y="32"/>
                  </a:lnTo>
                  <a:lnTo>
                    <a:pt x="401" y="25"/>
                  </a:lnTo>
                  <a:lnTo>
                    <a:pt x="407" y="32"/>
                  </a:lnTo>
                  <a:lnTo>
                    <a:pt x="407" y="44"/>
                  </a:lnTo>
                  <a:lnTo>
                    <a:pt x="414" y="44"/>
                  </a:lnTo>
                  <a:lnTo>
                    <a:pt x="414" y="57"/>
                  </a:lnTo>
                  <a:lnTo>
                    <a:pt x="420" y="32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338" name="Freeform 227"/>
            <p:cNvSpPr>
              <a:spLocks noChangeAspect="1"/>
            </p:cNvSpPr>
            <p:nvPr/>
          </p:nvSpPr>
          <p:spPr bwMode="auto">
            <a:xfrm>
              <a:off x="5206" y="1166"/>
              <a:ext cx="26" cy="25"/>
            </a:xfrm>
            <a:custGeom>
              <a:avLst/>
              <a:gdLst>
                <a:gd name="T0" fmla="*/ 0 w 26"/>
                <a:gd name="T1" fmla="*/ 0 h 25"/>
                <a:gd name="T2" fmla="*/ 7 w 26"/>
                <a:gd name="T3" fmla="*/ 19 h 25"/>
                <a:gd name="T4" fmla="*/ 7 w 26"/>
                <a:gd name="T5" fmla="*/ 0 h 25"/>
                <a:gd name="T6" fmla="*/ 13 w 26"/>
                <a:gd name="T7" fmla="*/ 12 h 25"/>
                <a:gd name="T8" fmla="*/ 13 w 26"/>
                <a:gd name="T9" fmla="*/ 6 h 25"/>
                <a:gd name="T10" fmla="*/ 19 w 26"/>
                <a:gd name="T11" fmla="*/ 25 h 25"/>
                <a:gd name="T12" fmla="*/ 19 w 26"/>
                <a:gd name="T13" fmla="*/ 19 h 25"/>
                <a:gd name="T14" fmla="*/ 26 w 26"/>
                <a:gd name="T15" fmla="*/ 0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25"/>
                <a:gd name="T26" fmla="*/ 26 w 26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25">
                  <a:moveTo>
                    <a:pt x="0" y="0"/>
                  </a:moveTo>
                  <a:lnTo>
                    <a:pt x="7" y="19"/>
                  </a:lnTo>
                  <a:lnTo>
                    <a:pt x="7" y="0"/>
                  </a:lnTo>
                  <a:lnTo>
                    <a:pt x="13" y="12"/>
                  </a:lnTo>
                  <a:lnTo>
                    <a:pt x="13" y="6"/>
                  </a:lnTo>
                  <a:lnTo>
                    <a:pt x="19" y="25"/>
                  </a:lnTo>
                  <a:lnTo>
                    <a:pt x="19" y="19"/>
                  </a:lnTo>
                  <a:lnTo>
                    <a:pt x="26" y="0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339" name="Freeform 228"/>
            <p:cNvSpPr>
              <a:spLocks noChangeAspect="1"/>
            </p:cNvSpPr>
            <p:nvPr/>
          </p:nvSpPr>
          <p:spPr bwMode="auto">
            <a:xfrm>
              <a:off x="2948" y="1032"/>
              <a:ext cx="433" cy="83"/>
            </a:xfrm>
            <a:custGeom>
              <a:avLst/>
              <a:gdLst>
                <a:gd name="T0" fmla="*/ 13 w 433"/>
                <a:gd name="T1" fmla="*/ 51 h 83"/>
                <a:gd name="T2" fmla="*/ 26 w 433"/>
                <a:gd name="T3" fmla="*/ 57 h 83"/>
                <a:gd name="T4" fmla="*/ 32 w 433"/>
                <a:gd name="T5" fmla="*/ 38 h 83"/>
                <a:gd name="T6" fmla="*/ 45 w 433"/>
                <a:gd name="T7" fmla="*/ 0 h 83"/>
                <a:gd name="T8" fmla="*/ 58 w 433"/>
                <a:gd name="T9" fmla="*/ 45 h 83"/>
                <a:gd name="T10" fmla="*/ 64 w 433"/>
                <a:gd name="T11" fmla="*/ 45 h 83"/>
                <a:gd name="T12" fmla="*/ 77 w 433"/>
                <a:gd name="T13" fmla="*/ 45 h 83"/>
                <a:gd name="T14" fmla="*/ 90 w 433"/>
                <a:gd name="T15" fmla="*/ 51 h 83"/>
                <a:gd name="T16" fmla="*/ 96 w 433"/>
                <a:gd name="T17" fmla="*/ 57 h 83"/>
                <a:gd name="T18" fmla="*/ 109 w 433"/>
                <a:gd name="T19" fmla="*/ 32 h 83"/>
                <a:gd name="T20" fmla="*/ 121 w 433"/>
                <a:gd name="T21" fmla="*/ 57 h 83"/>
                <a:gd name="T22" fmla="*/ 134 w 433"/>
                <a:gd name="T23" fmla="*/ 32 h 83"/>
                <a:gd name="T24" fmla="*/ 140 w 433"/>
                <a:gd name="T25" fmla="*/ 51 h 83"/>
                <a:gd name="T26" fmla="*/ 153 w 433"/>
                <a:gd name="T27" fmla="*/ 57 h 83"/>
                <a:gd name="T28" fmla="*/ 159 w 433"/>
                <a:gd name="T29" fmla="*/ 64 h 83"/>
                <a:gd name="T30" fmla="*/ 172 w 433"/>
                <a:gd name="T31" fmla="*/ 19 h 83"/>
                <a:gd name="T32" fmla="*/ 179 w 433"/>
                <a:gd name="T33" fmla="*/ 70 h 83"/>
                <a:gd name="T34" fmla="*/ 191 w 433"/>
                <a:gd name="T35" fmla="*/ 64 h 83"/>
                <a:gd name="T36" fmla="*/ 198 w 433"/>
                <a:gd name="T37" fmla="*/ 76 h 83"/>
                <a:gd name="T38" fmla="*/ 210 w 433"/>
                <a:gd name="T39" fmla="*/ 45 h 83"/>
                <a:gd name="T40" fmla="*/ 217 w 433"/>
                <a:gd name="T41" fmla="*/ 64 h 83"/>
                <a:gd name="T42" fmla="*/ 229 w 433"/>
                <a:gd name="T43" fmla="*/ 57 h 83"/>
                <a:gd name="T44" fmla="*/ 236 w 433"/>
                <a:gd name="T45" fmla="*/ 70 h 83"/>
                <a:gd name="T46" fmla="*/ 242 w 433"/>
                <a:gd name="T47" fmla="*/ 76 h 83"/>
                <a:gd name="T48" fmla="*/ 255 w 433"/>
                <a:gd name="T49" fmla="*/ 70 h 83"/>
                <a:gd name="T50" fmla="*/ 268 w 433"/>
                <a:gd name="T51" fmla="*/ 45 h 83"/>
                <a:gd name="T52" fmla="*/ 280 w 433"/>
                <a:gd name="T53" fmla="*/ 64 h 83"/>
                <a:gd name="T54" fmla="*/ 293 w 433"/>
                <a:gd name="T55" fmla="*/ 51 h 83"/>
                <a:gd name="T56" fmla="*/ 299 w 433"/>
                <a:gd name="T57" fmla="*/ 64 h 83"/>
                <a:gd name="T58" fmla="*/ 306 w 433"/>
                <a:gd name="T59" fmla="*/ 70 h 83"/>
                <a:gd name="T60" fmla="*/ 318 w 433"/>
                <a:gd name="T61" fmla="*/ 51 h 83"/>
                <a:gd name="T62" fmla="*/ 331 w 433"/>
                <a:gd name="T63" fmla="*/ 38 h 83"/>
                <a:gd name="T64" fmla="*/ 338 w 433"/>
                <a:gd name="T65" fmla="*/ 70 h 83"/>
                <a:gd name="T66" fmla="*/ 350 w 433"/>
                <a:gd name="T67" fmla="*/ 45 h 83"/>
                <a:gd name="T68" fmla="*/ 357 w 433"/>
                <a:gd name="T69" fmla="*/ 51 h 83"/>
                <a:gd name="T70" fmla="*/ 369 w 433"/>
                <a:gd name="T71" fmla="*/ 19 h 83"/>
                <a:gd name="T72" fmla="*/ 382 w 433"/>
                <a:gd name="T73" fmla="*/ 38 h 83"/>
                <a:gd name="T74" fmla="*/ 388 w 433"/>
                <a:gd name="T75" fmla="*/ 26 h 83"/>
                <a:gd name="T76" fmla="*/ 401 w 433"/>
                <a:gd name="T77" fmla="*/ 19 h 83"/>
                <a:gd name="T78" fmla="*/ 408 w 433"/>
                <a:gd name="T79" fmla="*/ 64 h 83"/>
                <a:gd name="T80" fmla="*/ 414 w 433"/>
                <a:gd name="T81" fmla="*/ 45 h 83"/>
                <a:gd name="T82" fmla="*/ 427 w 433"/>
                <a:gd name="T83" fmla="*/ 38 h 8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33"/>
                <a:gd name="T127" fmla="*/ 0 h 83"/>
                <a:gd name="T128" fmla="*/ 433 w 433"/>
                <a:gd name="T129" fmla="*/ 83 h 8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33" h="83">
                  <a:moveTo>
                    <a:pt x="0" y="51"/>
                  </a:moveTo>
                  <a:lnTo>
                    <a:pt x="7" y="57"/>
                  </a:lnTo>
                  <a:lnTo>
                    <a:pt x="13" y="51"/>
                  </a:lnTo>
                  <a:lnTo>
                    <a:pt x="13" y="38"/>
                  </a:lnTo>
                  <a:lnTo>
                    <a:pt x="20" y="76"/>
                  </a:lnTo>
                  <a:lnTo>
                    <a:pt x="26" y="57"/>
                  </a:lnTo>
                  <a:lnTo>
                    <a:pt x="26" y="45"/>
                  </a:lnTo>
                  <a:lnTo>
                    <a:pt x="32" y="57"/>
                  </a:lnTo>
                  <a:lnTo>
                    <a:pt x="32" y="38"/>
                  </a:lnTo>
                  <a:lnTo>
                    <a:pt x="39" y="45"/>
                  </a:lnTo>
                  <a:lnTo>
                    <a:pt x="45" y="45"/>
                  </a:lnTo>
                  <a:lnTo>
                    <a:pt x="45" y="0"/>
                  </a:lnTo>
                  <a:lnTo>
                    <a:pt x="45" y="38"/>
                  </a:lnTo>
                  <a:lnTo>
                    <a:pt x="58" y="51"/>
                  </a:lnTo>
                  <a:lnTo>
                    <a:pt x="58" y="45"/>
                  </a:lnTo>
                  <a:lnTo>
                    <a:pt x="64" y="57"/>
                  </a:lnTo>
                  <a:lnTo>
                    <a:pt x="64" y="64"/>
                  </a:lnTo>
                  <a:lnTo>
                    <a:pt x="64" y="45"/>
                  </a:lnTo>
                  <a:lnTo>
                    <a:pt x="70" y="57"/>
                  </a:lnTo>
                  <a:lnTo>
                    <a:pt x="77" y="51"/>
                  </a:lnTo>
                  <a:lnTo>
                    <a:pt x="77" y="45"/>
                  </a:lnTo>
                  <a:lnTo>
                    <a:pt x="83" y="32"/>
                  </a:lnTo>
                  <a:lnTo>
                    <a:pt x="83" y="64"/>
                  </a:lnTo>
                  <a:lnTo>
                    <a:pt x="90" y="51"/>
                  </a:lnTo>
                  <a:lnTo>
                    <a:pt x="90" y="38"/>
                  </a:lnTo>
                  <a:lnTo>
                    <a:pt x="96" y="51"/>
                  </a:lnTo>
                  <a:lnTo>
                    <a:pt x="96" y="57"/>
                  </a:lnTo>
                  <a:lnTo>
                    <a:pt x="96" y="38"/>
                  </a:lnTo>
                  <a:lnTo>
                    <a:pt x="102" y="45"/>
                  </a:lnTo>
                  <a:lnTo>
                    <a:pt x="109" y="32"/>
                  </a:lnTo>
                  <a:lnTo>
                    <a:pt x="109" y="26"/>
                  </a:lnTo>
                  <a:lnTo>
                    <a:pt x="115" y="45"/>
                  </a:lnTo>
                  <a:lnTo>
                    <a:pt x="121" y="57"/>
                  </a:lnTo>
                  <a:lnTo>
                    <a:pt x="121" y="38"/>
                  </a:lnTo>
                  <a:lnTo>
                    <a:pt x="128" y="45"/>
                  </a:lnTo>
                  <a:lnTo>
                    <a:pt x="134" y="32"/>
                  </a:lnTo>
                  <a:lnTo>
                    <a:pt x="134" y="0"/>
                  </a:lnTo>
                  <a:lnTo>
                    <a:pt x="134" y="45"/>
                  </a:lnTo>
                  <a:lnTo>
                    <a:pt x="140" y="51"/>
                  </a:lnTo>
                  <a:lnTo>
                    <a:pt x="147" y="38"/>
                  </a:lnTo>
                  <a:lnTo>
                    <a:pt x="147" y="57"/>
                  </a:lnTo>
                  <a:lnTo>
                    <a:pt x="153" y="57"/>
                  </a:lnTo>
                  <a:lnTo>
                    <a:pt x="153" y="45"/>
                  </a:lnTo>
                  <a:lnTo>
                    <a:pt x="159" y="70"/>
                  </a:lnTo>
                  <a:lnTo>
                    <a:pt x="159" y="64"/>
                  </a:lnTo>
                  <a:lnTo>
                    <a:pt x="166" y="57"/>
                  </a:lnTo>
                  <a:lnTo>
                    <a:pt x="166" y="32"/>
                  </a:lnTo>
                  <a:lnTo>
                    <a:pt x="172" y="19"/>
                  </a:lnTo>
                  <a:lnTo>
                    <a:pt x="172" y="70"/>
                  </a:lnTo>
                  <a:lnTo>
                    <a:pt x="179" y="83"/>
                  </a:lnTo>
                  <a:lnTo>
                    <a:pt x="179" y="70"/>
                  </a:lnTo>
                  <a:lnTo>
                    <a:pt x="185" y="45"/>
                  </a:lnTo>
                  <a:lnTo>
                    <a:pt x="185" y="57"/>
                  </a:lnTo>
                  <a:lnTo>
                    <a:pt x="191" y="64"/>
                  </a:lnTo>
                  <a:lnTo>
                    <a:pt x="191" y="57"/>
                  </a:lnTo>
                  <a:lnTo>
                    <a:pt x="198" y="32"/>
                  </a:lnTo>
                  <a:lnTo>
                    <a:pt x="198" y="76"/>
                  </a:lnTo>
                  <a:lnTo>
                    <a:pt x="204" y="70"/>
                  </a:lnTo>
                  <a:lnTo>
                    <a:pt x="204" y="45"/>
                  </a:lnTo>
                  <a:lnTo>
                    <a:pt x="210" y="45"/>
                  </a:lnTo>
                  <a:lnTo>
                    <a:pt x="210" y="64"/>
                  </a:lnTo>
                  <a:lnTo>
                    <a:pt x="217" y="57"/>
                  </a:lnTo>
                  <a:lnTo>
                    <a:pt x="217" y="64"/>
                  </a:lnTo>
                  <a:lnTo>
                    <a:pt x="223" y="32"/>
                  </a:lnTo>
                  <a:lnTo>
                    <a:pt x="223" y="57"/>
                  </a:lnTo>
                  <a:lnTo>
                    <a:pt x="229" y="57"/>
                  </a:lnTo>
                  <a:lnTo>
                    <a:pt x="229" y="32"/>
                  </a:lnTo>
                  <a:lnTo>
                    <a:pt x="236" y="45"/>
                  </a:lnTo>
                  <a:lnTo>
                    <a:pt x="236" y="70"/>
                  </a:lnTo>
                  <a:lnTo>
                    <a:pt x="236" y="32"/>
                  </a:lnTo>
                  <a:lnTo>
                    <a:pt x="242" y="70"/>
                  </a:lnTo>
                  <a:lnTo>
                    <a:pt x="242" y="76"/>
                  </a:lnTo>
                  <a:lnTo>
                    <a:pt x="249" y="70"/>
                  </a:lnTo>
                  <a:lnTo>
                    <a:pt x="249" y="45"/>
                  </a:lnTo>
                  <a:lnTo>
                    <a:pt x="255" y="70"/>
                  </a:lnTo>
                  <a:lnTo>
                    <a:pt x="255" y="64"/>
                  </a:lnTo>
                  <a:lnTo>
                    <a:pt x="268" y="51"/>
                  </a:lnTo>
                  <a:lnTo>
                    <a:pt x="268" y="45"/>
                  </a:lnTo>
                  <a:lnTo>
                    <a:pt x="268" y="51"/>
                  </a:lnTo>
                  <a:lnTo>
                    <a:pt x="274" y="57"/>
                  </a:lnTo>
                  <a:lnTo>
                    <a:pt x="280" y="64"/>
                  </a:lnTo>
                  <a:lnTo>
                    <a:pt x="280" y="51"/>
                  </a:lnTo>
                  <a:lnTo>
                    <a:pt x="287" y="57"/>
                  </a:lnTo>
                  <a:lnTo>
                    <a:pt x="293" y="51"/>
                  </a:lnTo>
                  <a:lnTo>
                    <a:pt x="293" y="57"/>
                  </a:lnTo>
                  <a:lnTo>
                    <a:pt x="299" y="51"/>
                  </a:lnTo>
                  <a:lnTo>
                    <a:pt x="299" y="64"/>
                  </a:lnTo>
                  <a:lnTo>
                    <a:pt x="299" y="38"/>
                  </a:lnTo>
                  <a:lnTo>
                    <a:pt x="306" y="45"/>
                  </a:lnTo>
                  <a:lnTo>
                    <a:pt x="306" y="70"/>
                  </a:lnTo>
                  <a:lnTo>
                    <a:pt x="312" y="45"/>
                  </a:lnTo>
                  <a:lnTo>
                    <a:pt x="312" y="57"/>
                  </a:lnTo>
                  <a:lnTo>
                    <a:pt x="318" y="51"/>
                  </a:lnTo>
                  <a:lnTo>
                    <a:pt x="325" y="32"/>
                  </a:lnTo>
                  <a:lnTo>
                    <a:pt x="325" y="45"/>
                  </a:lnTo>
                  <a:lnTo>
                    <a:pt x="331" y="38"/>
                  </a:lnTo>
                  <a:lnTo>
                    <a:pt x="331" y="64"/>
                  </a:lnTo>
                  <a:lnTo>
                    <a:pt x="338" y="57"/>
                  </a:lnTo>
                  <a:lnTo>
                    <a:pt x="338" y="70"/>
                  </a:lnTo>
                  <a:lnTo>
                    <a:pt x="344" y="64"/>
                  </a:lnTo>
                  <a:lnTo>
                    <a:pt x="344" y="51"/>
                  </a:lnTo>
                  <a:lnTo>
                    <a:pt x="350" y="45"/>
                  </a:lnTo>
                  <a:lnTo>
                    <a:pt x="350" y="13"/>
                  </a:lnTo>
                  <a:lnTo>
                    <a:pt x="363" y="51"/>
                  </a:lnTo>
                  <a:lnTo>
                    <a:pt x="357" y="51"/>
                  </a:lnTo>
                  <a:lnTo>
                    <a:pt x="363" y="51"/>
                  </a:lnTo>
                  <a:lnTo>
                    <a:pt x="369" y="32"/>
                  </a:lnTo>
                  <a:lnTo>
                    <a:pt x="369" y="19"/>
                  </a:lnTo>
                  <a:lnTo>
                    <a:pt x="376" y="32"/>
                  </a:lnTo>
                  <a:lnTo>
                    <a:pt x="376" y="45"/>
                  </a:lnTo>
                  <a:lnTo>
                    <a:pt x="382" y="38"/>
                  </a:lnTo>
                  <a:lnTo>
                    <a:pt x="382" y="51"/>
                  </a:lnTo>
                  <a:lnTo>
                    <a:pt x="388" y="64"/>
                  </a:lnTo>
                  <a:lnTo>
                    <a:pt x="388" y="26"/>
                  </a:lnTo>
                  <a:lnTo>
                    <a:pt x="395" y="32"/>
                  </a:lnTo>
                  <a:lnTo>
                    <a:pt x="395" y="45"/>
                  </a:lnTo>
                  <a:lnTo>
                    <a:pt x="401" y="19"/>
                  </a:lnTo>
                  <a:lnTo>
                    <a:pt x="401" y="45"/>
                  </a:lnTo>
                  <a:lnTo>
                    <a:pt x="408" y="51"/>
                  </a:lnTo>
                  <a:lnTo>
                    <a:pt x="408" y="64"/>
                  </a:lnTo>
                  <a:lnTo>
                    <a:pt x="408" y="51"/>
                  </a:lnTo>
                  <a:lnTo>
                    <a:pt x="414" y="38"/>
                  </a:lnTo>
                  <a:lnTo>
                    <a:pt x="414" y="45"/>
                  </a:lnTo>
                  <a:lnTo>
                    <a:pt x="420" y="38"/>
                  </a:lnTo>
                  <a:lnTo>
                    <a:pt x="420" y="19"/>
                  </a:lnTo>
                  <a:lnTo>
                    <a:pt x="427" y="38"/>
                  </a:lnTo>
                  <a:lnTo>
                    <a:pt x="427" y="64"/>
                  </a:lnTo>
                  <a:lnTo>
                    <a:pt x="433" y="51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340" name="Freeform 229"/>
            <p:cNvSpPr>
              <a:spLocks noChangeAspect="1"/>
            </p:cNvSpPr>
            <p:nvPr/>
          </p:nvSpPr>
          <p:spPr bwMode="auto">
            <a:xfrm>
              <a:off x="3381" y="1032"/>
              <a:ext cx="388" cy="83"/>
            </a:xfrm>
            <a:custGeom>
              <a:avLst/>
              <a:gdLst>
                <a:gd name="T0" fmla="*/ 6 w 388"/>
                <a:gd name="T1" fmla="*/ 83 h 83"/>
                <a:gd name="T2" fmla="*/ 13 w 388"/>
                <a:gd name="T3" fmla="*/ 26 h 83"/>
                <a:gd name="T4" fmla="*/ 25 w 388"/>
                <a:gd name="T5" fmla="*/ 51 h 83"/>
                <a:gd name="T6" fmla="*/ 32 w 388"/>
                <a:gd name="T7" fmla="*/ 57 h 83"/>
                <a:gd name="T8" fmla="*/ 38 w 388"/>
                <a:gd name="T9" fmla="*/ 51 h 83"/>
                <a:gd name="T10" fmla="*/ 44 w 388"/>
                <a:gd name="T11" fmla="*/ 51 h 83"/>
                <a:gd name="T12" fmla="*/ 57 w 388"/>
                <a:gd name="T13" fmla="*/ 38 h 83"/>
                <a:gd name="T14" fmla="*/ 64 w 388"/>
                <a:gd name="T15" fmla="*/ 76 h 83"/>
                <a:gd name="T16" fmla="*/ 70 w 388"/>
                <a:gd name="T17" fmla="*/ 57 h 83"/>
                <a:gd name="T18" fmla="*/ 83 w 388"/>
                <a:gd name="T19" fmla="*/ 13 h 83"/>
                <a:gd name="T20" fmla="*/ 89 w 388"/>
                <a:gd name="T21" fmla="*/ 45 h 83"/>
                <a:gd name="T22" fmla="*/ 102 w 388"/>
                <a:gd name="T23" fmla="*/ 70 h 83"/>
                <a:gd name="T24" fmla="*/ 108 w 388"/>
                <a:gd name="T25" fmla="*/ 45 h 83"/>
                <a:gd name="T26" fmla="*/ 121 w 388"/>
                <a:gd name="T27" fmla="*/ 32 h 83"/>
                <a:gd name="T28" fmla="*/ 127 w 388"/>
                <a:gd name="T29" fmla="*/ 26 h 83"/>
                <a:gd name="T30" fmla="*/ 140 w 388"/>
                <a:gd name="T31" fmla="*/ 57 h 83"/>
                <a:gd name="T32" fmla="*/ 146 w 388"/>
                <a:gd name="T33" fmla="*/ 45 h 83"/>
                <a:gd name="T34" fmla="*/ 159 w 388"/>
                <a:gd name="T35" fmla="*/ 45 h 83"/>
                <a:gd name="T36" fmla="*/ 165 w 388"/>
                <a:gd name="T37" fmla="*/ 45 h 83"/>
                <a:gd name="T38" fmla="*/ 172 w 388"/>
                <a:gd name="T39" fmla="*/ 26 h 83"/>
                <a:gd name="T40" fmla="*/ 184 w 388"/>
                <a:gd name="T41" fmla="*/ 32 h 83"/>
                <a:gd name="T42" fmla="*/ 197 w 388"/>
                <a:gd name="T43" fmla="*/ 45 h 83"/>
                <a:gd name="T44" fmla="*/ 210 w 388"/>
                <a:gd name="T45" fmla="*/ 64 h 83"/>
                <a:gd name="T46" fmla="*/ 216 w 388"/>
                <a:gd name="T47" fmla="*/ 57 h 83"/>
                <a:gd name="T48" fmla="*/ 229 w 388"/>
                <a:gd name="T49" fmla="*/ 51 h 83"/>
                <a:gd name="T50" fmla="*/ 242 w 388"/>
                <a:gd name="T51" fmla="*/ 45 h 83"/>
                <a:gd name="T52" fmla="*/ 248 w 388"/>
                <a:gd name="T53" fmla="*/ 19 h 83"/>
                <a:gd name="T54" fmla="*/ 254 w 388"/>
                <a:gd name="T55" fmla="*/ 51 h 83"/>
                <a:gd name="T56" fmla="*/ 273 w 388"/>
                <a:gd name="T57" fmla="*/ 45 h 83"/>
                <a:gd name="T58" fmla="*/ 280 w 388"/>
                <a:gd name="T59" fmla="*/ 38 h 83"/>
                <a:gd name="T60" fmla="*/ 286 w 388"/>
                <a:gd name="T61" fmla="*/ 38 h 83"/>
                <a:gd name="T62" fmla="*/ 293 w 388"/>
                <a:gd name="T63" fmla="*/ 45 h 83"/>
                <a:gd name="T64" fmla="*/ 305 w 388"/>
                <a:gd name="T65" fmla="*/ 45 h 83"/>
                <a:gd name="T66" fmla="*/ 312 w 388"/>
                <a:gd name="T67" fmla="*/ 70 h 83"/>
                <a:gd name="T68" fmla="*/ 324 w 388"/>
                <a:gd name="T69" fmla="*/ 64 h 83"/>
                <a:gd name="T70" fmla="*/ 331 w 388"/>
                <a:gd name="T71" fmla="*/ 32 h 83"/>
                <a:gd name="T72" fmla="*/ 337 w 388"/>
                <a:gd name="T73" fmla="*/ 38 h 83"/>
                <a:gd name="T74" fmla="*/ 350 w 388"/>
                <a:gd name="T75" fmla="*/ 57 h 83"/>
                <a:gd name="T76" fmla="*/ 356 w 388"/>
                <a:gd name="T77" fmla="*/ 64 h 83"/>
                <a:gd name="T78" fmla="*/ 369 w 388"/>
                <a:gd name="T79" fmla="*/ 19 h 83"/>
                <a:gd name="T80" fmla="*/ 375 w 388"/>
                <a:gd name="T81" fmla="*/ 32 h 83"/>
                <a:gd name="T82" fmla="*/ 382 w 388"/>
                <a:gd name="T83" fmla="*/ 51 h 8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88"/>
                <a:gd name="T127" fmla="*/ 0 h 83"/>
                <a:gd name="T128" fmla="*/ 388 w 388"/>
                <a:gd name="T129" fmla="*/ 83 h 8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88" h="83">
                  <a:moveTo>
                    <a:pt x="0" y="51"/>
                  </a:moveTo>
                  <a:lnTo>
                    <a:pt x="0" y="38"/>
                  </a:lnTo>
                  <a:lnTo>
                    <a:pt x="6" y="83"/>
                  </a:lnTo>
                  <a:lnTo>
                    <a:pt x="6" y="51"/>
                  </a:lnTo>
                  <a:lnTo>
                    <a:pt x="13" y="45"/>
                  </a:lnTo>
                  <a:lnTo>
                    <a:pt x="13" y="26"/>
                  </a:lnTo>
                  <a:lnTo>
                    <a:pt x="19" y="57"/>
                  </a:lnTo>
                  <a:lnTo>
                    <a:pt x="19" y="45"/>
                  </a:lnTo>
                  <a:lnTo>
                    <a:pt x="25" y="51"/>
                  </a:lnTo>
                  <a:lnTo>
                    <a:pt x="25" y="45"/>
                  </a:lnTo>
                  <a:lnTo>
                    <a:pt x="25" y="64"/>
                  </a:lnTo>
                  <a:lnTo>
                    <a:pt x="32" y="57"/>
                  </a:lnTo>
                  <a:lnTo>
                    <a:pt x="32" y="38"/>
                  </a:lnTo>
                  <a:lnTo>
                    <a:pt x="38" y="45"/>
                  </a:lnTo>
                  <a:lnTo>
                    <a:pt x="38" y="51"/>
                  </a:lnTo>
                  <a:lnTo>
                    <a:pt x="38" y="32"/>
                  </a:lnTo>
                  <a:lnTo>
                    <a:pt x="44" y="45"/>
                  </a:lnTo>
                  <a:lnTo>
                    <a:pt x="44" y="51"/>
                  </a:lnTo>
                  <a:lnTo>
                    <a:pt x="51" y="32"/>
                  </a:lnTo>
                  <a:lnTo>
                    <a:pt x="51" y="7"/>
                  </a:lnTo>
                  <a:lnTo>
                    <a:pt x="57" y="38"/>
                  </a:lnTo>
                  <a:lnTo>
                    <a:pt x="57" y="57"/>
                  </a:lnTo>
                  <a:lnTo>
                    <a:pt x="57" y="38"/>
                  </a:lnTo>
                  <a:lnTo>
                    <a:pt x="64" y="76"/>
                  </a:lnTo>
                  <a:lnTo>
                    <a:pt x="64" y="70"/>
                  </a:lnTo>
                  <a:lnTo>
                    <a:pt x="70" y="64"/>
                  </a:lnTo>
                  <a:lnTo>
                    <a:pt x="70" y="57"/>
                  </a:lnTo>
                  <a:lnTo>
                    <a:pt x="76" y="38"/>
                  </a:lnTo>
                  <a:lnTo>
                    <a:pt x="83" y="45"/>
                  </a:lnTo>
                  <a:lnTo>
                    <a:pt x="83" y="13"/>
                  </a:lnTo>
                  <a:lnTo>
                    <a:pt x="89" y="45"/>
                  </a:lnTo>
                  <a:lnTo>
                    <a:pt x="89" y="32"/>
                  </a:lnTo>
                  <a:lnTo>
                    <a:pt x="89" y="45"/>
                  </a:lnTo>
                  <a:lnTo>
                    <a:pt x="95" y="26"/>
                  </a:lnTo>
                  <a:lnTo>
                    <a:pt x="95" y="38"/>
                  </a:lnTo>
                  <a:lnTo>
                    <a:pt x="102" y="70"/>
                  </a:lnTo>
                  <a:lnTo>
                    <a:pt x="108" y="45"/>
                  </a:lnTo>
                  <a:lnTo>
                    <a:pt x="108" y="51"/>
                  </a:lnTo>
                  <a:lnTo>
                    <a:pt x="108" y="45"/>
                  </a:lnTo>
                  <a:lnTo>
                    <a:pt x="114" y="45"/>
                  </a:lnTo>
                  <a:lnTo>
                    <a:pt x="114" y="13"/>
                  </a:lnTo>
                  <a:lnTo>
                    <a:pt x="121" y="32"/>
                  </a:lnTo>
                  <a:lnTo>
                    <a:pt x="121" y="38"/>
                  </a:lnTo>
                  <a:lnTo>
                    <a:pt x="127" y="45"/>
                  </a:lnTo>
                  <a:lnTo>
                    <a:pt x="127" y="26"/>
                  </a:lnTo>
                  <a:lnTo>
                    <a:pt x="134" y="26"/>
                  </a:lnTo>
                  <a:lnTo>
                    <a:pt x="134" y="45"/>
                  </a:lnTo>
                  <a:lnTo>
                    <a:pt x="140" y="57"/>
                  </a:lnTo>
                  <a:lnTo>
                    <a:pt x="140" y="45"/>
                  </a:lnTo>
                  <a:lnTo>
                    <a:pt x="146" y="70"/>
                  </a:lnTo>
                  <a:lnTo>
                    <a:pt x="146" y="45"/>
                  </a:lnTo>
                  <a:lnTo>
                    <a:pt x="153" y="32"/>
                  </a:lnTo>
                  <a:lnTo>
                    <a:pt x="153" y="45"/>
                  </a:lnTo>
                  <a:lnTo>
                    <a:pt x="159" y="45"/>
                  </a:lnTo>
                  <a:lnTo>
                    <a:pt x="159" y="13"/>
                  </a:lnTo>
                  <a:lnTo>
                    <a:pt x="159" y="26"/>
                  </a:lnTo>
                  <a:lnTo>
                    <a:pt x="165" y="45"/>
                  </a:lnTo>
                  <a:lnTo>
                    <a:pt x="165" y="51"/>
                  </a:lnTo>
                  <a:lnTo>
                    <a:pt x="172" y="19"/>
                  </a:lnTo>
                  <a:lnTo>
                    <a:pt x="172" y="26"/>
                  </a:lnTo>
                  <a:lnTo>
                    <a:pt x="178" y="45"/>
                  </a:lnTo>
                  <a:lnTo>
                    <a:pt x="178" y="26"/>
                  </a:lnTo>
                  <a:lnTo>
                    <a:pt x="184" y="32"/>
                  </a:lnTo>
                  <a:lnTo>
                    <a:pt x="191" y="51"/>
                  </a:lnTo>
                  <a:lnTo>
                    <a:pt x="191" y="32"/>
                  </a:lnTo>
                  <a:lnTo>
                    <a:pt x="197" y="45"/>
                  </a:lnTo>
                  <a:lnTo>
                    <a:pt x="203" y="19"/>
                  </a:lnTo>
                  <a:lnTo>
                    <a:pt x="203" y="13"/>
                  </a:lnTo>
                  <a:lnTo>
                    <a:pt x="210" y="64"/>
                  </a:lnTo>
                  <a:lnTo>
                    <a:pt x="210" y="76"/>
                  </a:lnTo>
                  <a:lnTo>
                    <a:pt x="210" y="64"/>
                  </a:lnTo>
                  <a:lnTo>
                    <a:pt x="216" y="57"/>
                  </a:lnTo>
                  <a:lnTo>
                    <a:pt x="216" y="64"/>
                  </a:lnTo>
                  <a:lnTo>
                    <a:pt x="223" y="51"/>
                  </a:lnTo>
                  <a:lnTo>
                    <a:pt x="229" y="51"/>
                  </a:lnTo>
                  <a:lnTo>
                    <a:pt x="235" y="45"/>
                  </a:lnTo>
                  <a:lnTo>
                    <a:pt x="235" y="64"/>
                  </a:lnTo>
                  <a:lnTo>
                    <a:pt x="242" y="45"/>
                  </a:lnTo>
                  <a:lnTo>
                    <a:pt x="242" y="51"/>
                  </a:lnTo>
                  <a:lnTo>
                    <a:pt x="242" y="38"/>
                  </a:lnTo>
                  <a:lnTo>
                    <a:pt x="248" y="19"/>
                  </a:lnTo>
                  <a:lnTo>
                    <a:pt x="248" y="45"/>
                  </a:lnTo>
                  <a:lnTo>
                    <a:pt x="254" y="64"/>
                  </a:lnTo>
                  <a:lnTo>
                    <a:pt x="254" y="51"/>
                  </a:lnTo>
                  <a:lnTo>
                    <a:pt x="261" y="57"/>
                  </a:lnTo>
                  <a:lnTo>
                    <a:pt x="261" y="64"/>
                  </a:lnTo>
                  <a:lnTo>
                    <a:pt x="273" y="45"/>
                  </a:lnTo>
                  <a:lnTo>
                    <a:pt x="267" y="45"/>
                  </a:lnTo>
                  <a:lnTo>
                    <a:pt x="273" y="32"/>
                  </a:lnTo>
                  <a:lnTo>
                    <a:pt x="280" y="38"/>
                  </a:lnTo>
                  <a:lnTo>
                    <a:pt x="280" y="57"/>
                  </a:lnTo>
                  <a:lnTo>
                    <a:pt x="280" y="32"/>
                  </a:lnTo>
                  <a:lnTo>
                    <a:pt x="286" y="38"/>
                  </a:lnTo>
                  <a:lnTo>
                    <a:pt x="286" y="70"/>
                  </a:lnTo>
                  <a:lnTo>
                    <a:pt x="293" y="51"/>
                  </a:lnTo>
                  <a:lnTo>
                    <a:pt x="293" y="45"/>
                  </a:lnTo>
                  <a:lnTo>
                    <a:pt x="299" y="51"/>
                  </a:lnTo>
                  <a:lnTo>
                    <a:pt x="305" y="32"/>
                  </a:lnTo>
                  <a:lnTo>
                    <a:pt x="305" y="45"/>
                  </a:lnTo>
                  <a:lnTo>
                    <a:pt x="312" y="26"/>
                  </a:lnTo>
                  <a:lnTo>
                    <a:pt x="312" y="0"/>
                  </a:lnTo>
                  <a:lnTo>
                    <a:pt x="312" y="70"/>
                  </a:lnTo>
                  <a:lnTo>
                    <a:pt x="318" y="38"/>
                  </a:lnTo>
                  <a:lnTo>
                    <a:pt x="318" y="32"/>
                  </a:lnTo>
                  <a:lnTo>
                    <a:pt x="324" y="64"/>
                  </a:lnTo>
                  <a:lnTo>
                    <a:pt x="324" y="57"/>
                  </a:lnTo>
                  <a:lnTo>
                    <a:pt x="331" y="38"/>
                  </a:lnTo>
                  <a:lnTo>
                    <a:pt x="331" y="32"/>
                  </a:lnTo>
                  <a:lnTo>
                    <a:pt x="331" y="38"/>
                  </a:lnTo>
                  <a:lnTo>
                    <a:pt x="337" y="19"/>
                  </a:lnTo>
                  <a:lnTo>
                    <a:pt x="337" y="38"/>
                  </a:lnTo>
                  <a:lnTo>
                    <a:pt x="343" y="13"/>
                  </a:lnTo>
                  <a:lnTo>
                    <a:pt x="343" y="38"/>
                  </a:lnTo>
                  <a:lnTo>
                    <a:pt x="350" y="57"/>
                  </a:lnTo>
                  <a:lnTo>
                    <a:pt x="350" y="19"/>
                  </a:lnTo>
                  <a:lnTo>
                    <a:pt x="356" y="51"/>
                  </a:lnTo>
                  <a:lnTo>
                    <a:pt x="356" y="64"/>
                  </a:lnTo>
                  <a:lnTo>
                    <a:pt x="362" y="57"/>
                  </a:lnTo>
                  <a:lnTo>
                    <a:pt x="362" y="51"/>
                  </a:lnTo>
                  <a:lnTo>
                    <a:pt x="369" y="19"/>
                  </a:lnTo>
                  <a:lnTo>
                    <a:pt x="369" y="26"/>
                  </a:lnTo>
                  <a:lnTo>
                    <a:pt x="375" y="45"/>
                  </a:lnTo>
                  <a:lnTo>
                    <a:pt x="375" y="32"/>
                  </a:lnTo>
                  <a:lnTo>
                    <a:pt x="382" y="38"/>
                  </a:lnTo>
                  <a:lnTo>
                    <a:pt x="382" y="57"/>
                  </a:lnTo>
                  <a:lnTo>
                    <a:pt x="382" y="51"/>
                  </a:lnTo>
                  <a:lnTo>
                    <a:pt x="388" y="38"/>
                  </a:lnTo>
                  <a:lnTo>
                    <a:pt x="388" y="19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341" name="Freeform 230"/>
            <p:cNvSpPr>
              <a:spLocks noChangeAspect="1"/>
            </p:cNvSpPr>
            <p:nvPr/>
          </p:nvSpPr>
          <p:spPr bwMode="auto">
            <a:xfrm>
              <a:off x="3769" y="1039"/>
              <a:ext cx="413" cy="69"/>
            </a:xfrm>
            <a:custGeom>
              <a:avLst/>
              <a:gdLst>
                <a:gd name="T0" fmla="*/ 6 w 413"/>
                <a:gd name="T1" fmla="*/ 50 h 69"/>
                <a:gd name="T2" fmla="*/ 19 w 413"/>
                <a:gd name="T3" fmla="*/ 6 h 69"/>
                <a:gd name="T4" fmla="*/ 25 w 413"/>
                <a:gd name="T5" fmla="*/ 31 h 69"/>
                <a:gd name="T6" fmla="*/ 32 w 413"/>
                <a:gd name="T7" fmla="*/ 57 h 69"/>
                <a:gd name="T8" fmla="*/ 44 w 413"/>
                <a:gd name="T9" fmla="*/ 38 h 69"/>
                <a:gd name="T10" fmla="*/ 57 w 413"/>
                <a:gd name="T11" fmla="*/ 6 h 69"/>
                <a:gd name="T12" fmla="*/ 64 w 413"/>
                <a:gd name="T13" fmla="*/ 38 h 69"/>
                <a:gd name="T14" fmla="*/ 76 w 413"/>
                <a:gd name="T15" fmla="*/ 50 h 69"/>
                <a:gd name="T16" fmla="*/ 83 w 413"/>
                <a:gd name="T17" fmla="*/ 31 h 69"/>
                <a:gd name="T18" fmla="*/ 95 w 413"/>
                <a:gd name="T19" fmla="*/ 19 h 69"/>
                <a:gd name="T20" fmla="*/ 102 w 413"/>
                <a:gd name="T21" fmla="*/ 6 h 69"/>
                <a:gd name="T22" fmla="*/ 108 w 413"/>
                <a:gd name="T23" fmla="*/ 12 h 69"/>
                <a:gd name="T24" fmla="*/ 114 w 413"/>
                <a:gd name="T25" fmla="*/ 31 h 69"/>
                <a:gd name="T26" fmla="*/ 127 w 413"/>
                <a:gd name="T27" fmla="*/ 31 h 69"/>
                <a:gd name="T28" fmla="*/ 133 w 413"/>
                <a:gd name="T29" fmla="*/ 25 h 69"/>
                <a:gd name="T30" fmla="*/ 140 w 413"/>
                <a:gd name="T31" fmla="*/ 44 h 69"/>
                <a:gd name="T32" fmla="*/ 153 w 413"/>
                <a:gd name="T33" fmla="*/ 44 h 69"/>
                <a:gd name="T34" fmla="*/ 165 w 413"/>
                <a:gd name="T35" fmla="*/ 44 h 69"/>
                <a:gd name="T36" fmla="*/ 178 w 413"/>
                <a:gd name="T37" fmla="*/ 31 h 69"/>
                <a:gd name="T38" fmla="*/ 184 w 413"/>
                <a:gd name="T39" fmla="*/ 44 h 69"/>
                <a:gd name="T40" fmla="*/ 191 w 413"/>
                <a:gd name="T41" fmla="*/ 25 h 69"/>
                <a:gd name="T42" fmla="*/ 203 w 413"/>
                <a:gd name="T43" fmla="*/ 25 h 69"/>
                <a:gd name="T44" fmla="*/ 210 w 413"/>
                <a:gd name="T45" fmla="*/ 19 h 69"/>
                <a:gd name="T46" fmla="*/ 216 w 413"/>
                <a:gd name="T47" fmla="*/ 38 h 69"/>
                <a:gd name="T48" fmla="*/ 229 w 413"/>
                <a:gd name="T49" fmla="*/ 50 h 69"/>
                <a:gd name="T50" fmla="*/ 235 w 413"/>
                <a:gd name="T51" fmla="*/ 38 h 69"/>
                <a:gd name="T52" fmla="*/ 248 w 413"/>
                <a:gd name="T53" fmla="*/ 38 h 69"/>
                <a:gd name="T54" fmla="*/ 254 w 413"/>
                <a:gd name="T55" fmla="*/ 25 h 69"/>
                <a:gd name="T56" fmla="*/ 267 w 413"/>
                <a:gd name="T57" fmla="*/ 38 h 69"/>
                <a:gd name="T58" fmla="*/ 280 w 413"/>
                <a:gd name="T59" fmla="*/ 25 h 69"/>
                <a:gd name="T60" fmla="*/ 286 w 413"/>
                <a:gd name="T61" fmla="*/ 25 h 69"/>
                <a:gd name="T62" fmla="*/ 299 w 413"/>
                <a:gd name="T63" fmla="*/ 38 h 69"/>
                <a:gd name="T64" fmla="*/ 312 w 413"/>
                <a:gd name="T65" fmla="*/ 38 h 69"/>
                <a:gd name="T66" fmla="*/ 324 w 413"/>
                <a:gd name="T67" fmla="*/ 63 h 69"/>
                <a:gd name="T68" fmla="*/ 331 w 413"/>
                <a:gd name="T69" fmla="*/ 12 h 69"/>
                <a:gd name="T70" fmla="*/ 337 w 413"/>
                <a:gd name="T71" fmla="*/ 44 h 69"/>
                <a:gd name="T72" fmla="*/ 350 w 413"/>
                <a:gd name="T73" fmla="*/ 44 h 69"/>
                <a:gd name="T74" fmla="*/ 362 w 413"/>
                <a:gd name="T75" fmla="*/ 31 h 69"/>
                <a:gd name="T76" fmla="*/ 369 w 413"/>
                <a:gd name="T77" fmla="*/ 38 h 69"/>
                <a:gd name="T78" fmla="*/ 381 w 413"/>
                <a:gd name="T79" fmla="*/ 38 h 69"/>
                <a:gd name="T80" fmla="*/ 394 w 413"/>
                <a:gd name="T81" fmla="*/ 50 h 69"/>
                <a:gd name="T82" fmla="*/ 401 w 413"/>
                <a:gd name="T83" fmla="*/ 44 h 6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13"/>
                <a:gd name="T127" fmla="*/ 0 h 69"/>
                <a:gd name="T128" fmla="*/ 413 w 413"/>
                <a:gd name="T129" fmla="*/ 69 h 6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13" h="69">
                  <a:moveTo>
                    <a:pt x="0" y="12"/>
                  </a:moveTo>
                  <a:lnTo>
                    <a:pt x="6" y="44"/>
                  </a:lnTo>
                  <a:lnTo>
                    <a:pt x="6" y="50"/>
                  </a:lnTo>
                  <a:lnTo>
                    <a:pt x="13" y="44"/>
                  </a:lnTo>
                  <a:lnTo>
                    <a:pt x="13" y="25"/>
                  </a:lnTo>
                  <a:lnTo>
                    <a:pt x="19" y="6"/>
                  </a:lnTo>
                  <a:lnTo>
                    <a:pt x="19" y="12"/>
                  </a:lnTo>
                  <a:lnTo>
                    <a:pt x="25" y="6"/>
                  </a:lnTo>
                  <a:lnTo>
                    <a:pt x="25" y="31"/>
                  </a:lnTo>
                  <a:lnTo>
                    <a:pt x="25" y="25"/>
                  </a:lnTo>
                  <a:lnTo>
                    <a:pt x="32" y="69"/>
                  </a:lnTo>
                  <a:lnTo>
                    <a:pt x="32" y="57"/>
                  </a:lnTo>
                  <a:lnTo>
                    <a:pt x="38" y="50"/>
                  </a:lnTo>
                  <a:lnTo>
                    <a:pt x="38" y="25"/>
                  </a:lnTo>
                  <a:lnTo>
                    <a:pt x="44" y="38"/>
                  </a:lnTo>
                  <a:lnTo>
                    <a:pt x="51" y="31"/>
                  </a:lnTo>
                  <a:lnTo>
                    <a:pt x="51" y="19"/>
                  </a:lnTo>
                  <a:lnTo>
                    <a:pt x="57" y="6"/>
                  </a:lnTo>
                  <a:lnTo>
                    <a:pt x="57" y="50"/>
                  </a:lnTo>
                  <a:lnTo>
                    <a:pt x="70" y="38"/>
                  </a:lnTo>
                  <a:lnTo>
                    <a:pt x="64" y="38"/>
                  </a:lnTo>
                  <a:lnTo>
                    <a:pt x="70" y="19"/>
                  </a:lnTo>
                  <a:lnTo>
                    <a:pt x="76" y="25"/>
                  </a:lnTo>
                  <a:lnTo>
                    <a:pt x="76" y="50"/>
                  </a:lnTo>
                  <a:lnTo>
                    <a:pt x="76" y="38"/>
                  </a:lnTo>
                  <a:lnTo>
                    <a:pt x="83" y="19"/>
                  </a:lnTo>
                  <a:lnTo>
                    <a:pt x="83" y="31"/>
                  </a:lnTo>
                  <a:lnTo>
                    <a:pt x="89" y="44"/>
                  </a:lnTo>
                  <a:lnTo>
                    <a:pt x="89" y="31"/>
                  </a:lnTo>
                  <a:lnTo>
                    <a:pt x="95" y="19"/>
                  </a:lnTo>
                  <a:lnTo>
                    <a:pt x="95" y="25"/>
                  </a:lnTo>
                  <a:lnTo>
                    <a:pt x="95" y="12"/>
                  </a:lnTo>
                  <a:lnTo>
                    <a:pt x="102" y="6"/>
                  </a:lnTo>
                  <a:lnTo>
                    <a:pt x="102" y="12"/>
                  </a:lnTo>
                  <a:lnTo>
                    <a:pt x="108" y="19"/>
                  </a:lnTo>
                  <a:lnTo>
                    <a:pt x="108" y="12"/>
                  </a:lnTo>
                  <a:lnTo>
                    <a:pt x="114" y="19"/>
                  </a:lnTo>
                  <a:lnTo>
                    <a:pt x="114" y="38"/>
                  </a:lnTo>
                  <a:lnTo>
                    <a:pt x="114" y="31"/>
                  </a:lnTo>
                  <a:lnTo>
                    <a:pt x="121" y="25"/>
                  </a:lnTo>
                  <a:lnTo>
                    <a:pt x="121" y="12"/>
                  </a:lnTo>
                  <a:lnTo>
                    <a:pt x="127" y="31"/>
                  </a:lnTo>
                  <a:lnTo>
                    <a:pt x="127" y="25"/>
                  </a:lnTo>
                  <a:lnTo>
                    <a:pt x="127" y="31"/>
                  </a:lnTo>
                  <a:lnTo>
                    <a:pt x="133" y="25"/>
                  </a:lnTo>
                  <a:lnTo>
                    <a:pt x="133" y="12"/>
                  </a:lnTo>
                  <a:lnTo>
                    <a:pt x="140" y="50"/>
                  </a:lnTo>
                  <a:lnTo>
                    <a:pt x="140" y="44"/>
                  </a:lnTo>
                  <a:lnTo>
                    <a:pt x="146" y="25"/>
                  </a:lnTo>
                  <a:lnTo>
                    <a:pt x="146" y="0"/>
                  </a:lnTo>
                  <a:lnTo>
                    <a:pt x="153" y="44"/>
                  </a:lnTo>
                  <a:lnTo>
                    <a:pt x="153" y="25"/>
                  </a:lnTo>
                  <a:lnTo>
                    <a:pt x="165" y="38"/>
                  </a:lnTo>
                  <a:lnTo>
                    <a:pt x="165" y="44"/>
                  </a:lnTo>
                  <a:lnTo>
                    <a:pt x="172" y="31"/>
                  </a:lnTo>
                  <a:lnTo>
                    <a:pt x="172" y="44"/>
                  </a:lnTo>
                  <a:lnTo>
                    <a:pt x="178" y="31"/>
                  </a:lnTo>
                  <a:lnTo>
                    <a:pt x="178" y="6"/>
                  </a:lnTo>
                  <a:lnTo>
                    <a:pt x="178" y="12"/>
                  </a:lnTo>
                  <a:lnTo>
                    <a:pt x="184" y="44"/>
                  </a:lnTo>
                  <a:lnTo>
                    <a:pt x="184" y="19"/>
                  </a:lnTo>
                  <a:lnTo>
                    <a:pt x="191" y="6"/>
                  </a:lnTo>
                  <a:lnTo>
                    <a:pt x="191" y="25"/>
                  </a:lnTo>
                  <a:lnTo>
                    <a:pt x="197" y="31"/>
                  </a:lnTo>
                  <a:lnTo>
                    <a:pt x="197" y="19"/>
                  </a:lnTo>
                  <a:lnTo>
                    <a:pt x="203" y="25"/>
                  </a:lnTo>
                  <a:lnTo>
                    <a:pt x="203" y="31"/>
                  </a:lnTo>
                  <a:lnTo>
                    <a:pt x="210" y="38"/>
                  </a:lnTo>
                  <a:lnTo>
                    <a:pt x="210" y="19"/>
                  </a:lnTo>
                  <a:lnTo>
                    <a:pt x="216" y="38"/>
                  </a:lnTo>
                  <a:lnTo>
                    <a:pt x="216" y="44"/>
                  </a:lnTo>
                  <a:lnTo>
                    <a:pt x="216" y="38"/>
                  </a:lnTo>
                  <a:lnTo>
                    <a:pt x="222" y="25"/>
                  </a:lnTo>
                  <a:lnTo>
                    <a:pt x="222" y="38"/>
                  </a:lnTo>
                  <a:lnTo>
                    <a:pt x="229" y="50"/>
                  </a:lnTo>
                  <a:lnTo>
                    <a:pt x="229" y="31"/>
                  </a:lnTo>
                  <a:lnTo>
                    <a:pt x="235" y="0"/>
                  </a:lnTo>
                  <a:lnTo>
                    <a:pt x="235" y="38"/>
                  </a:lnTo>
                  <a:lnTo>
                    <a:pt x="242" y="44"/>
                  </a:lnTo>
                  <a:lnTo>
                    <a:pt x="242" y="12"/>
                  </a:lnTo>
                  <a:lnTo>
                    <a:pt x="248" y="38"/>
                  </a:lnTo>
                  <a:lnTo>
                    <a:pt x="248" y="31"/>
                  </a:lnTo>
                  <a:lnTo>
                    <a:pt x="254" y="44"/>
                  </a:lnTo>
                  <a:lnTo>
                    <a:pt x="254" y="25"/>
                  </a:lnTo>
                  <a:lnTo>
                    <a:pt x="261" y="31"/>
                  </a:lnTo>
                  <a:lnTo>
                    <a:pt x="267" y="25"/>
                  </a:lnTo>
                  <a:lnTo>
                    <a:pt x="267" y="38"/>
                  </a:lnTo>
                  <a:lnTo>
                    <a:pt x="273" y="31"/>
                  </a:lnTo>
                  <a:lnTo>
                    <a:pt x="273" y="38"/>
                  </a:lnTo>
                  <a:lnTo>
                    <a:pt x="280" y="25"/>
                  </a:lnTo>
                  <a:lnTo>
                    <a:pt x="280" y="57"/>
                  </a:lnTo>
                  <a:lnTo>
                    <a:pt x="280" y="38"/>
                  </a:lnTo>
                  <a:lnTo>
                    <a:pt x="286" y="25"/>
                  </a:lnTo>
                  <a:lnTo>
                    <a:pt x="292" y="57"/>
                  </a:lnTo>
                  <a:lnTo>
                    <a:pt x="292" y="19"/>
                  </a:lnTo>
                  <a:lnTo>
                    <a:pt x="299" y="38"/>
                  </a:lnTo>
                  <a:lnTo>
                    <a:pt x="299" y="44"/>
                  </a:lnTo>
                  <a:lnTo>
                    <a:pt x="305" y="31"/>
                  </a:lnTo>
                  <a:lnTo>
                    <a:pt x="312" y="38"/>
                  </a:lnTo>
                  <a:lnTo>
                    <a:pt x="318" y="44"/>
                  </a:lnTo>
                  <a:lnTo>
                    <a:pt x="318" y="57"/>
                  </a:lnTo>
                  <a:lnTo>
                    <a:pt x="324" y="63"/>
                  </a:lnTo>
                  <a:lnTo>
                    <a:pt x="324" y="57"/>
                  </a:lnTo>
                  <a:lnTo>
                    <a:pt x="331" y="19"/>
                  </a:lnTo>
                  <a:lnTo>
                    <a:pt x="331" y="12"/>
                  </a:lnTo>
                  <a:lnTo>
                    <a:pt x="337" y="44"/>
                  </a:lnTo>
                  <a:lnTo>
                    <a:pt x="337" y="38"/>
                  </a:lnTo>
                  <a:lnTo>
                    <a:pt x="337" y="44"/>
                  </a:lnTo>
                  <a:lnTo>
                    <a:pt x="343" y="44"/>
                  </a:lnTo>
                  <a:lnTo>
                    <a:pt x="350" y="19"/>
                  </a:lnTo>
                  <a:lnTo>
                    <a:pt x="350" y="44"/>
                  </a:lnTo>
                  <a:lnTo>
                    <a:pt x="356" y="31"/>
                  </a:lnTo>
                  <a:lnTo>
                    <a:pt x="356" y="25"/>
                  </a:lnTo>
                  <a:lnTo>
                    <a:pt x="362" y="31"/>
                  </a:lnTo>
                  <a:lnTo>
                    <a:pt x="369" y="38"/>
                  </a:lnTo>
                  <a:lnTo>
                    <a:pt x="369" y="19"/>
                  </a:lnTo>
                  <a:lnTo>
                    <a:pt x="369" y="38"/>
                  </a:lnTo>
                  <a:lnTo>
                    <a:pt x="375" y="38"/>
                  </a:lnTo>
                  <a:lnTo>
                    <a:pt x="381" y="19"/>
                  </a:lnTo>
                  <a:lnTo>
                    <a:pt x="381" y="38"/>
                  </a:lnTo>
                  <a:lnTo>
                    <a:pt x="388" y="31"/>
                  </a:lnTo>
                  <a:lnTo>
                    <a:pt x="388" y="12"/>
                  </a:lnTo>
                  <a:lnTo>
                    <a:pt x="394" y="50"/>
                  </a:lnTo>
                  <a:lnTo>
                    <a:pt x="394" y="31"/>
                  </a:lnTo>
                  <a:lnTo>
                    <a:pt x="401" y="31"/>
                  </a:lnTo>
                  <a:lnTo>
                    <a:pt x="401" y="44"/>
                  </a:lnTo>
                  <a:lnTo>
                    <a:pt x="407" y="50"/>
                  </a:lnTo>
                  <a:lnTo>
                    <a:pt x="413" y="31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342" name="Freeform 231"/>
            <p:cNvSpPr>
              <a:spLocks noChangeAspect="1"/>
            </p:cNvSpPr>
            <p:nvPr/>
          </p:nvSpPr>
          <p:spPr bwMode="auto">
            <a:xfrm>
              <a:off x="4182" y="1032"/>
              <a:ext cx="433" cy="76"/>
            </a:xfrm>
            <a:custGeom>
              <a:avLst/>
              <a:gdLst>
                <a:gd name="T0" fmla="*/ 7 w 433"/>
                <a:gd name="T1" fmla="*/ 51 h 76"/>
                <a:gd name="T2" fmla="*/ 19 w 433"/>
                <a:gd name="T3" fmla="*/ 7 h 76"/>
                <a:gd name="T4" fmla="*/ 26 w 433"/>
                <a:gd name="T5" fmla="*/ 26 h 76"/>
                <a:gd name="T6" fmla="*/ 32 w 433"/>
                <a:gd name="T7" fmla="*/ 38 h 76"/>
                <a:gd name="T8" fmla="*/ 38 w 433"/>
                <a:gd name="T9" fmla="*/ 32 h 76"/>
                <a:gd name="T10" fmla="*/ 51 w 433"/>
                <a:gd name="T11" fmla="*/ 45 h 76"/>
                <a:gd name="T12" fmla="*/ 58 w 433"/>
                <a:gd name="T13" fmla="*/ 51 h 76"/>
                <a:gd name="T14" fmla="*/ 70 w 433"/>
                <a:gd name="T15" fmla="*/ 45 h 76"/>
                <a:gd name="T16" fmla="*/ 83 w 433"/>
                <a:gd name="T17" fmla="*/ 45 h 76"/>
                <a:gd name="T18" fmla="*/ 89 w 433"/>
                <a:gd name="T19" fmla="*/ 51 h 76"/>
                <a:gd name="T20" fmla="*/ 102 w 433"/>
                <a:gd name="T21" fmla="*/ 51 h 76"/>
                <a:gd name="T22" fmla="*/ 115 w 433"/>
                <a:gd name="T23" fmla="*/ 19 h 76"/>
                <a:gd name="T24" fmla="*/ 127 w 433"/>
                <a:gd name="T25" fmla="*/ 57 h 76"/>
                <a:gd name="T26" fmla="*/ 134 w 433"/>
                <a:gd name="T27" fmla="*/ 38 h 76"/>
                <a:gd name="T28" fmla="*/ 147 w 433"/>
                <a:gd name="T29" fmla="*/ 38 h 76"/>
                <a:gd name="T30" fmla="*/ 159 w 433"/>
                <a:gd name="T31" fmla="*/ 51 h 76"/>
                <a:gd name="T32" fmla="*/ 166 w 433"/>
                <a:gd name="T33" fmla="*/ 38 h 76"/>
                <a:gd name="T34" fmla="*/ 178 w 433"/>
                <a:gd name="T35" fmla="*/ 19 h 76"/>
                <a:gd name="T36" fmla="*/ 185 w 433"/>
                <a:gd name="T37" fmla="*/ 45 h 76"/>
                <a:gd name="T38" fmla="*/ 204 w 433"/>
                <a:gd name="T39" fmla="*/ 45 h 76"/>
                <a:gd name="T40" fmla="*/ 210 w 433"/>
                <a:gd name="T41" fmla="*/ 64 h 76"/>
                <a:gd name="T42" fmla="*/ 217 w 433"/>
                <a:gd name="T43" fmla="*/ 57 h 76"/>
                <a:gd name="T44" fmla="*/ 229 w 433"/>
                <a:gd name="T45" fmla="*/ 57 h 76"/>
                <a:gd name="T46" fmla="*/ 242 w 433"/>
                <a:gd name="T47" fmla="*/ 26 h 76"/>
                <a:gd name="T48" fmla="*/ 255 w 433"/>
                <a:gd name="T49" fmla="*/ 26 h 76"/>
                <a:gd name="T50" fmla="*/ 261 w 433"/>
                <a:gd name="T51" fmla="*/ 32 h 76"/>
                <a:gd name="T52" fmla="*/ 267 w 433"/>
                <a:gd name="T53" fmla="*/ 32 h 76"/>
                <a:gd name="T54" fmla="*/ 280 w 433"/>
                <a:gd name="T55" fmla="*/ 26 h 76"/>
                <a:gd name="T56" fmla="*/ 286 w 433"/>
                <a:gd name="T57" fmla="*/ 38 h 76"/>
                <a:gd name="T58" fmla="*/ 299 w 433"/>
                <a:gd name="T59" fmla="*/ 51 h 76"/>
                <a:gd name="T60" fmla="*/ 306 w 433"/>
                <a:gd name="T61" fmla="*/ 76 h 76"/>
                <a:gd name="T62" fmla="*/ 312 w 433"/>
                <a:gd name="T63" fmla="*/ 57 h 76"/>
                <a:gd name="T64" fmla="*/ 318 w 433"/>
                <a:gd name="T65" fmla="*/ 45 h 76"/>
                <a:gd name="T66" fmla="*/ 331 w 433"/>
                <a:gd name="T67" fmla="*/ 38 h 76"/>
                <a:gd name="T68" fmla="*/ 337 w 433"/>
                <a:gd name="T69" fmla="*/ 64 h 76"/>
                <a:gd name="T70" fmla="*/ 350 w 433"/>
                <a:gd name="T71" fmla="*/ 57 h 76"/>
                <a:gd name="T72" fmla="*/ 369 w 433"/>
                <a:gd name="T73" fmla="*/ 32 h 76"/>
                <a:gd name="T74" fmla="*/ 382 w 433"/>
                <a:gd name="T75" fmla="*/ 57 h 76"/>
                <a:gd name="T76" fmla="*/ 395 w 433"/>
                <a:gd name="T77" fmla="*/ 51 h 76"/>
                <a:gd name="T78" fmla="*/ 407 w 433"/>
                <a:gd name="T79" fmla="*/ 26 h 76"/>
                <a:gd name="T80" fmla="*/ 414 w 433"/>
                <a:gd name="T81" fmla="*/ 38 h 76"/>
                <a:gd name="T82" fmla="*/ 426 w 433"/>
                <a:gd name="T83" fmla="*/ 64 h 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33"/>
                <a:gd name="T127" fmla="*/ 0 h 76"/>
                <a:gd name="T128" fmla="*/ 433 w 433"/>
                <a:gd name="T129" fmla="*/ 76 h 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33" h="76">
                  <a:moveTo>
                    <a:pt x="0" y="38"/>
                  </a:moveTo>
                  <a:lnTo>
                    <a:pt x="0" y="45"/>
                  </a:lnTo>
                  <a:lnTo>
                    <a:pt x="7" y="51"/>
                  </a:lnTo>
                  <a:lnTo>
                    <a:pt x="7" y="38"/>
                  </a:lnTo>
                  <a:lnTo>
                    <a:pt x="13" y="32"/>
                  </a:lnTo>
                  <a:lnTo>
                    <a:pt x="19" y="7"/>
                  </a:lnTo>
                  <a:lnTo>
                    <a:pt x="19" y="32"/>
                  </a:lnTo>
                  <a:lnTo>
                    <a:pt x="26" y="51"/>
                  </a:lnTo>
                  <a:lnTo>
                    <a:pt x="26" y="26"/>
                  </a:lnTo>
                  <a:lnTo>
                    <a:pt x="26" y="64"/>
                  </a:lnTo>
                  <a:lnTo>
                    <a:pt x="32" y="51"/>
                  </a:lnTo>
                  <a:lnTo>
                    <a:pt x="32" y="38"/>
                  </a:lnTo>
                  <a:lnTo>
                    <a:pt x="38" y="45"/>
                  </a:lnTo>
                  <a:lnTo>
                    <a:pt x="38" y="51"/>
                  </a:lnTo>
                  <a:lnTo>
                    <a:pt x="38" y="32"/>
                  </a:lnTo>
                  <a:lnTo>
                    <a:pt x="45" y="26"/>
                  </a:lnTo>
                  <a:lnTo>
                    <a:pt x="45" y="57"/>
                  </a:lnTo>
                  <a:lnTo>
                    <a:pt x="51" y="45"/>
                  </a:lnTo>
                  <a:lnTo>
                    <a:pt x="51" y="32"/>
                  </a:lnTo>
                  <a:lnTo>
                    <a:pt x="58" y="38"/>
                  </a:lnTo>
                  <a:lnTo>
                    <a:pt x="58" y="51"/>
                  </a:lnTo>
                  <a:lnTo>
                    <a:pt x="64" y="38"/>
                  </a:lnTo>
                  <a:lnTo>
                    <a:pt x="64" y="51"/>
                  </a:lnTo>
                  <a:lnTo>
                    <a:pt x="70" y="45"/>
                  </a:lnTo>
                  <a:lnTo>
                    <a:pt x="77" y="38"/>
                  </a:lnTo>
                  <a:lnTo>
                    <a:pt x="77" y="19"/>
                  </a:lnTo>
                  <a:lnTo>
                    <a:pt x="83" y="45"/>
                  </a:lnTo>
                  <a:lnTo>
                    <a:pt x="83" y="13"/>
                  </a:lnTo>
                  <a:lnTo>
                    <a:pt x="89" y="26"/>
                  </a:lnTo>
                  <a:lnTo>
                    <a:pt x="89" y="51"/>
                  </a:lnTo>
                  <a:lnTo>
                    <a:pt x="89" y="38"/>
                  </a:lnTo>
                  <a:lnTo>
                    <a:pt x="96" y="32"/>
                  </a:lnTo>
                  <a:lnTo>
                    <a:pt x="102" y="51"/>
                  </a:lnTo>
                  <a:lnTo>
                    <a:pt x="108" y="38"/>
                  </a:lnTo>
                  <a:lnTo>
                    <a:pt x="115" y="45"/>
                  </a:lnTo>
                  <a:lnTo>
                    <a:pt x="115" y="19"/>
                  </a:lnTo>
                  <a:lnTo>
                    <a:pt x="121" y="51"/>
                  </a:lnTo>
                  <a:lnTo>
                    <a:pt x="121" y="13"/>
                  </a:lnTo>
                  <a:lnTo>
                    <a:pt x="127" y="57"/>
                  </a:lnTo>
                  <a:lnTo>
                    <a:pt x="127" y="51"/>
                  </a:lnTo>
                  <a:lnTo>
                    <a:pt x="134" y="70"/>
                  </a:lnTo>
                  <a:lnTo>
                    <a:pt x="134" y="38"/>
                  </a:lnTo>
                  <a:lnTo>
                    <a:pt x="140" y="19"/>
                  </a:lnTo>
                  <a:lnTo>
                    <a:pt x="140" y="38"/>
                  </a:lnTo>
                  <a:lnTo>
                    <a:pt x="147" y="38"/>
                  </a:lnTo>
                  <a:lnTo>
                    <a:pt x="153" y="32"/>
                  </a:lnTo>
                  <a:lnTo>
                    <a:pt x="153" y="13"/>
                  </a:lnTo>
                  <a:lnTo>
                    <a:pt x="159" y="51"/>
                  </a:lnTo>
                  <a:lnTo>
                    <a:pt x="159" y="57"/>
                  </a:lnTo>
                  <a:lnTo>
                    <a:pt x="159" y="45"/>
                  </a:lnTo>
                  <a:lnTo>
                    <a:pt x="166" y="38"/>
                  </a:lnTo>
                  <a:lnTo>
                    <a:pt x="166" y="51"/>
                  </a:lnTo>
                  <a:lnTo>
                    <a:pt x="172" y="32"/>
                  </a:lnTo>
                  <a:lnTo>
                    <a:pt x="178" y="19"/>
                  </a:lnTo>
                  <a:lnTo>
                    <a:pt x="178" y="38"/>
                  </a:lnTo>
                  <a:lnTo>
                    <a:pt x="178" y="26"/>
                  </a:lnTo>
                  <a:lnTo>
                    <a:pt x="185" y="45"/>
                  </a:lnTo>
                  <a:lnTo>
                    <a:pt x="191" y="32"/>
                  </a:lnTo>
                  <a:lnTo>
                    <a:pt x="191" y="64"/>
                  </a:lnTo>
                  <a:lnTo>
                    <a:pt x="204" y="45"/>
                  </a:lnTo>
                  <a:lnTo>
                    <a:pt x="197" y="45"/>
                  </a:lnTo>
                  <a:lnTo>
                    <a:pt x="204" y="45"/>
                  </a:lnTo>
                  <a:lnTo>
                    <a:pt x="210" y="64"/>
                  </a:lnTo>
                  <a:lnTo>
                    <a:pt x="210" y="45"/>
                  </a:lnTo>
                  <a:lnTo>
                    <a:pt x="217" y="32"/>
                  </a:lnTo>
                  <a:lnTo>
                    <a:pt x="217" y="57"/>
                  </a:lnTo>
                  <a:lnTo>
                    <a:pt x="223" y="38"/>
                  </a:lnTo>
                  <a:lnTo>
                    <a:pt x="223" y="0"/>
                  </a:lnTo>
                  <a:lnTo>
                    <a:pt x="229" y="57"/>
                  </a:lnTo>
                  <a:lnTo>
                    <a:pt x="229" y="51"/>
                  </a:lnTo>
                  <a:lnTo>
                    <a:pt x="236" y="32"/>
                  </a:lnTo>
                  <a:lnTo>
                    <a:pt x="242" y="26"/>
                  </a:lnTo>
                  <a:lnTo>
                    <a:pt x="242" y="51"/>
                  </a:lnTo>
                  <a:lnTo>
                    <a:pt x="242" y="38"/>
                  </a:lnTo>
                  <a:lnTo>
                    <a:pt x="255" y="26"/>
                  </a:lnTo>
                  <a:lnTo>
                    <a:pt x="248" y="26"/>
                  </a:lnTo>
                  <a:lnTo>
                    <a:pt x="255" y="26"/>
                  </a:lnTo>
                  <a:lnTo>
                    <a:pt x="261" y="32"/>
                  </a:lnTo>
                  <a:lnTo>
                    <a:pt x="261" y="7"/>
                  </a:lnTo>
                  <a:lnTo>
                    <a:pt x="261" y="13"/>
                  </a:lnTo>
                  <a:lnTo>
                    <a:pt x="267" y="32"/>
                  </a:lnTo>
                  <a:lnTo>
                    <a:pt x="274" y="38"/>
                  </a:lnTo>
                  <a:lnTo>
                    <a:pt x="274" y="13"/>
                  </a:lnTo>
                  <a:lnTo>
                    <a:pt x="280" y="26"/>
                  </a:lnTo>
                  <a:lnTo>
                    <a:pt x="280" y="45"/>
                  </a:lnTo>
                  <a:lnTo>
                    <a:pt x="286" y="32"/>
                  </a:lnTo>
                  <a:lnTo>
                    <a:pt x="286" y="38"/>
                  </a:lnTo>
                  <a:lnTo>
                    <a:pt x="293" y="26"/>
                  </a:lnTo>
                  <a:lnTo>
                    <a:pt x="293" y="32"/>
                  </a:lnTo>
                  <a:lnTo>
                    <a:pt x="299" y="51"/>
                  </a:lnTo>
                  <a:lnTo>
                    <a:pt x="299" y="13"/>
                  </a:lnTo>
                  <a:lnTo>
                    <a:pt x="299" y="45"/>
                  </a:lnTo>
                  <a:lnTo>
                    <a:pt x="306" y="76"/>
                  </a:lnTo>
                  <a:lnTo>
                    <a:pt x="306" y="45"/>
                  </a:lnTo>
                  <a:lnTo>
                    <a:pt x="312" y="64"/>
                  </a:lnTo>
                  <a:lnTo>
                    <a:pt x="312" y="57"/>
                  </a:lnTo>
                  <a:lnTo>
                    <a:pt x="312" y="64"/>
                  </a:lnTo>
                  <a:lnTo>
                    <a:pt x="318" y="57"/>
                  </a:lnTo>
                  <a:lnTo>
                    <a:pt x="318" y="45"/>
                  </a:lnTo>
                  <a:lnTo>
                    <a:pt x="325" y="38"/>
                  </a:lnTo>
                  <a:lnTo>
                    <a:pt x="331" y="32"/>
                  </a:lnTo>
                  <a:lnTo>
                    <a:pt x="331" y="38"/>
                  </a:lnTo>
                  <a:lnTo>
                    <a:pt x="331" y="26"/>
                  </a:lnTo>
                  <a:lnTo>
                    <a:pt x="337" y="19"/>
                  </a:lnTo>
                  <a:lnTo>
                    <a:pt x="337" y="64"/>
                  </a:lnTo>
                  <a:lnTo>
                    <a:pt x="344" y="57"/>
                  </a:lnTo>
                  <a:lnTo>
                    <a:pt x="344" y="70"/>
                  </a:lnTo>
                  <a:lnTo>
                    <a:pt x="350" y="57"/>
                  </a:lnTo>
                  <a:lnTo>
                    <a:pt x="356" y="51"/>
                  </a:lnTo>
                  <a:lnTo>
                    <a:pt x="363" y="45"/>
                  </a:lnTo>
                  <a:lnTo>
                    <a:pt x="369" y="32"/>
                  </a:lnTo>
                  <a:lnTo>
                    <a:pt x="369" y="45"/>
                  </a:lnTo>
                  <a:lnTo>
                    <a:pt x="376" y="45"/>
                  </a:lnTo>
                  <a:lnTo>
                    <a:pt x="382" y="57"/>
                  </a:lnTo>
                  <a:lnTo>
                    <a:pt x="382" y="38"/>
                  </a:lnTo>
                  <a:lnTo>
                    <a:pt x="388" y="45"/>
                  </a:lnTo>
                  <a:lnTo>
                    <a:pt x="395" y="51"/>
                  </a:lnTo>
                  <a:lnTo>
                    <a:pt x="401" y="57"/>
                  </a:lnTo>
                  <a:lnTo>
                    <a:pt x="401" y="32"/>
                  </a:lnTo>
                  <a:lnTo>
                    <a:pt x="407" y="26"/>
                  </a:lnTo>
                  <a:lnTo>
                    <a:pt x="407" y="51"/>
                  </a:lnTo>
                  <a:lnTo>
                    <a:pt x="414" y="64"/>
                  </a:lnTo>
                  <a:lnTo>
                    <a:pt x="414" y="38"/>
                  </a:lnTo>
                  <a:lnTo>
                    <a:pt x="420" y="45"/>
                  </a:lnTo>
                  <a:lnTo>
                    <a:pt x="420" y="51"/>
                  </a:lnTo>
                  <a:lnTo>
                    <a:pt x="426" y="64"/>
                  </a:lnTo>
                  <a:lnTo>
                    <a:pt x="426" y="70"/>
                  </a:lnTo>
                  <a:lnTo>
                    <a:pt x="433" y="57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343" name="Freeform 232"/>
            <p:cNvSpPr>
              <a:spLocks noChangeAspect="1"/>
            </p:cNvSpPr>
            <p:nvPr/>
          </p:nvSpPr>
          <p:spPr bwMode="auto">
            <a:xfrm>
              <a:off x="4615" y="1026"/>
              <a:ext cx="413" cy="89"/>
            </a:xfrm>
            <a:custGeom>
              <a:avLst/>
              <a:gdLst>
                <a:gd name="T0" fmla="*/ 0 w 413"/>
                <a:gd name="T1" fmla="*/ 63 h 89"/>
                <a:gd name="T2" fmla="*/ 12 w 413"/>
                <a:gd name="T3" fmla="*/ 76 h 89"/>
                <a:gd name="T4" fmla="*/ 19 w 413"/>
                <a:gd name="T5" fmla="*/ 63 h 89"/>
                <a:gd name="T6" fmla="*/ 25 w 413"/>
                <a:gd name="T7" fmla="*/ 82 h 89"/>
                <a:gd name="T8" fmla="*/ 32 w 413"/>
                <a:gd name="T9" fmla="*/ 63 h 89"/>
                <a:gd name="T10" fmla="*/ 44 w 413"/>
                <a:gd name="T11" fmla="*/ 38 h 89"/>
                <a:gd name="T12" fmla="*/ 51 w 413"/>
                <a:gd name="T13" fmla="*/ 63 h 89"/>
                <a:gd name="T14" fmla="*/ 63 w 413"/>
                <a:gd name="T15" fmla="*/ 57 h 89"/>
                <a:gd name="T16" fmla="*/ 70 w 413"/>
                <a:gd name="T17" fmla="*/ 70 h 89"/>
                <a:gd name="T18" fmla="*/ 82 w 413"/>
                <a:gd name="T19" fmla="*/ 63 h 89"/>
                <a:gd name="T20" fmla="*/ 89 w 413"/>
                <a:gd name="T21" fmla="*/ 57 h 89"/>
                <a:gd name="T22" fmla="*/ 95 w 413"/>
                <a:gd name="T23" fmla="*/ 57 h 89"/>
                <a:gd name="T24" fmla="*/ 108 w 413"/>
                <a:gd name="T25" fmla="*/ 51 h 89"/>
                <a:gd name="T26" fmla="*/ 121 w 413"/>
                <a:gd name="T27" fmla="*/ 57 h 89"/>
                <a:gd name="T28" fmla="*/ 133 w 413"/>
                <a:gd name="T29" fmla="*/ 57 h 89"/>
                <a:gd name="T30" fmla="*/ 140 w 413"/>
                <a:gd name="T31" fmla="*/ 32 h 89"/>
                <a:gd name="T32" fmla="*/ 152 w 413"/>
                <a:gd name="T33" fmla="*/ 32 h 89"/>
                <a:gd name="T34" fmla="*/ 165 w 413"/>
                <a:gd name="T35" fmla="*/ 25 h 89"/>
                <a:gd name="T36" fmla="*/ 178 w 413"/>
                <a:gd name="T37" fmla="*/ 32 h 89"/>
                <a:gd name="T38" fmla="*/ 184 w 413"/>
                <a:gd name="T39" fmla="*/ 57 h 89"/>
                <a:gd name="T40" fmla="*/ 197 w 413"/>
                <a:gd name="T41" fmla="*/ 38 h 89"/>
                <a:gd name="T42" fmla="*/ 203 w 413"/>
                <a:gd name="T43" fmla="*/ 0 h 89"/>
                <a:gd name="T44" fmla="*/ 216 w 413"/>
                <a:gd name="T45" fmla="*/ 25 h 89"/>
                <a:gd name="T46" fmla="*/ 229 w 413"/>
                <a:gd name="T47" fmla="*/ 51 h 89"/>
                <a:gd name="T48" fmla="*/ 241 w 413"/>
                <a:gd name="T49" fmla="*/ 38 h 89"/>
                <a:gd name="T50" fmla="*/ 248 w 413"/>
                <a:gd name="T51" fmla="*/ 57 h 89"/>
                <a:gd name="T52" fmla="*/ 261 w 413"/>
                <a:gd name="T53" fmla="*/ 32 h 89"/>
                <a:gd name="T54" fmla="*/ 267 w 413"/>
                <a:gd name="T55" fmla="*/ 57 h 89"/>
                <a:gd name="T56" fmla="*/ 280 w 413"/>
                <a:gd name="T57" fmla="*/ 63 h 89"/>
                <a:gd name="T58" fmla="*/ 286 w 413"/>
                <a:gd name="T59" fmla="*/ 63 h 89"/>
                <a:gd name="T60" fmla="*/ 292 w 413"/>
                <a:gd name="T61" fmla="*/ 51 h 89"/>
                <a:gd name="T62" fmla="*/ 305 w 413"/>
                <a:gd name="T63" fmla="*/ 51 h 89"/>
                <a:gd name="T64" fmla="*/ 311 w 413"/>
                <a:gd name="T65" fmla="*/ 44 h 89"/>
                <a:gd name="T66" fmla="*/ 324 w 413"/>
                <a:gd name="T67" fmla="*/ 32 h 89"/>
                <a:gd name="T68" fmla="*/ 343 w 413"/>
                <a:gd name="T69" fmla="*/ 63 h 89"/>
                <a:gd name="T70" fmla="*/ 350 w 413"/>
                <a:gd name="T71" fmla="*/ 44 h 89"/>
                <a:gd name="T72" fmla="*/ 356 w 413"/>
                <a:gd name="T73" fmla="*/ 51 h 89"/>
                <a:gd name="T74" fmla="*/ 362 w 413"/>
                <a:gd name="T75" fmla="*/ 70 h 89"/>
                <a:gd name="T76" fmla="*/ 375 w 413"/>
                <a:gd name="T77" fmla="*/ 89 h 89"/>
                <a:gd name="T78" fmla="*/ 381 w 413"/>
                <a:gd name="T79" fmla="*/ 44 h 89"/>
                <a:gd name="T80" fmla="*/ 394 w 413"/>
                <a:gd name="T81" fmla="*/ 44 h 89"/>
                <a:gd name="T82" fmla="*/ 407 w 413"/>
                <a:gd name="T83" fmla="*/ 25 h 8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13"/>
                <a:gd name="T127" fmla="*/ 0 h 89"/>
                <a:gd name="T128" fmla="*/ 413 w 413"/>
                <a:gd name="T129" fmla="*/ 89 h 8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13" h="89">
                  <a:moveTo>
                    <a:pt x="0" y="63"/>
                  </a:moveTo>
                  <a:lnTo>
                    <a:pt x="0" y="57"/>
                  </a:lnTo>
                  <a:lnTo>
                    <a:pt x="0" y="63"/>
                  </a:lnTo>
                  <a:lnTo>
                    <a:pt x="6" y="38"/>
                  </a:lnTo>
                  <a:lnTo>
                    <a:pt x="6" y="44"/>
                  </a:lnTo>
                  <a:lnTo>
                    <a:pt x="12" y="76"/>
                  </a:lnTo>
                  <a:lnTo>
                    <a:pt x="12" y="32"/>
                  </a:lnTo>
                  <a:lnTo>
                    <a:pt x="19" y="57"/>
                  </a:lnTo>
                  <a:lnTo>
                    <a:pt x="19" y="63"/>
                  </a:lnTo>
                  <a:lnTo>
                    <a:pt x="19" y="51"/>
                  </a:lnTo>
                  <a:lnTo>
                    <a:pt x="25" y="76"/>
                  </a:lnTo>
                  <a:lnTo>
                    <a:pt x="25" y="82"/>
                  </a:lnTo>
                  <a:lnTo>
                    <a:pt x="32" y="70"/>
                  </a:lnTo>
                  <a:lnTo>
                    <a:pt x="32" y="57"/>
                  </a:lnTo>
                  <a:lnTo>
                    <a:pt x="32" y="63"/>
                  </a:lnTo>
                  <a:lnTo>
                    <a:pt x="38" y="57"/>
                  </a:lnTo>
                  <a:lnTo>
                    <a:pt x="38" y="51"/>
                  </a:lnTo>
                  <a:lnTo>
                    <a:pt x="44" y="38"/>
                  </a:lnTo>
                  <a:lnTo>
                    <a:pt x="44" y="44"/>
                  </a:lnTo>
                  <a:lnTo>
                    <a:pt x="51" y="38"/>
                  </a:lnTo>
                  <a:lnTo>
                    <a:pt x="51" y="63"/>
                  </a:lnTo>
                  <a:lnTo>
                    <a:pt x="57" y="19"/>
                  </a:lnTo>
                  <a:lnTo>
                    <a:pt x="57" y="38"/>
                  </a:lnTo>
                  <a:lnTo>
                    <a:pt x="63" y="57"/>
                  </a:lnTo>
                  <a:lnTo>
                    <a:pt x="63" y="44"/>
                  </a:lnTo>
                  <a:lnTo>
                    <a:pt x="70" y="32"/>
                  </a:lnTo>
                  <a:lnTo>
                    <a:pt x="70" y="70"/>
                  </a:lnTo>
                  <a:lnTo>
                    <a:pt x="76" y="63"/>
                  </a:lnTo>
                  <a:lnTo>
                    <a:pt x="76" y="57"/>
                  </a:lnTo>
                  <a:lnTo>
                    <a:pt x="82" y="63"/>
                  </a:lnTo>
                  <a:lnTo>
                    <a:pt x="82" y="70"/>
                  </a:lnTo>
                  <a:lnTo>
                    <a:pt x="82" y="63"/>
                  </a:lnTo>
                  <a:lnTo>
                    <a:pt x="89" y="57"/>
                  </a:lnTo>
                  <a:lnTo>
                    <a:pt x="89" y="32"/>
                  </a:lnTo>
                  <a:lnTo>
                    <a:pt x="95" y="63"/>
                  </a:lnTo>
                  <a:lnTo>
                    <a:pt x="95" y="57"/>
                  </a:lnTo>
                  <a:lnTo>
                    <a:pt x="102" y="51"/>
                  </a:lnTo>
                  <a:lnTo>
                    <a:pt x="102" y="63"/>
                  </a:lnTo>
                  <a:lnTo>
                    <a:pt x="108" y="51"/>
                  </a:lnTo>
                  <a:lnTo>
                    <a:pt x="114" y="57"/>
                  </a:lnTo>
                  <a:lnTo>
                    <a:pt x="114" y="63"/>
                  </a:lnTo>
                  <a:lnTo>
                    <a:pt x="121" y="57"/>
                  </a:lnTo>
                  <a:lnTo>
                    <a:pt x="121" y="25"/>
                  </a:lnTo>
                  <a:lnTo>
                    <a:pt x="127" y="44"/>
                  </a:lnTo>
                  <a:lnTo>
                    <a:pt x="133" y="57"/>
                  </a:lnTo>
                  <a:lnTo>
                    <a:pt x="133" y="51"/>
                  </a:lnTo>
                  <a:lnTo>
                    <a:pt x="133" y="57"/>
                  </a:lnTo>
                  <a:lnTo>
                    <a:pt x="140" y="32"/>
                  </a:lnTo>
                  <a:lnTo>
                    <a:pt x="152" y="32"/>
                  </a:lnTo>
                  <a:lnTo>
                    <a:pt x="152" y="25"/>
                  </a:lnTo>
                  <a:lnTo>
                    <a:pt x="152" y="32"/>
                  </a:lnTo>
                  <a:lnTo>
                    <a:pt x="159" y="25"/>
                  </a:lnTo>
                  <a:lnTo>
                    <a:pt x="165" y="19"/>
                  </a:lnTo>
                  <a:lnTo>
                    <a:pt x="165" y="25"/>
                  </a:lnTo>
                  <a:lnTo>
                    <a:pt x="171" y="0"/>
                  </a:lnTo>
                  <a:lnTo>
                    <a:pt x="171" y="51"/>
                  </a:lnTo>
                  <a:lnTo>
                    <a:pt x="178" y="32"/>
                  </a:lnTo>
                  <a:lnTo>
                    <a:pt x="178" y="38"/>
                  </a:lnTo>
                  <a:lnTo>
                    <a:pt x="184" y="25"/>
                  </a:lnTo>
                  <a:lnTo>
                    <a:pt x="184" y="57"/>
                  </a:lnTo>
                  <a:lnTo>
                    <a:pt x="184" y="51"/>
                  </a:lnTo>
                  <a:lnTo>
                    <a:pt x="191" y="51"/>
                  </a:lnTo>
                  <a:lnTo>
                    <a:pt x="197" y="38"/>
                  </a:lnTo>
                  <a:lnTo>
                    <a:pt x="197" y="44"/>
                  </a:lnTo>
                  <a:lnTo>
                    <a:pt x="203" y="51"/>
                  </a:lnTo>
                  <a:lnTo>
                    <a:pt x="203" y="0"/>
                  </a:lnTo>
                  <a:lnTo>
                    <a:pt x="210" y="51"/>
                  </a:lnTo>
                  <a:lnTo>
                    <a:pt x="210" y="38"/>
                  </a:lnTo>
                  <a:lnTo>
                    <a:pt x="216" y="25"/>
                  </a:lnTo>
                  <a:lnTo>
                    <a:pt x="216" y="32"/>
                  </a:lnTo>
                  <a:lnTo>
                    <a:pt x="222" y="51"/>
                  </a:lnTo>
                  <a:lnTo>
                    <a:pt x="229" y="51"/>
                  </a:lnTo>
                  <a:lnTo>
                    <a:pt x="235" y="57"/>
                  </a:lnTo>
                  <a:lnTo>
                    <a:pt x="235" y="44"/>
                  </a:lnTo>
                  <a:lnTo>
                    <a:pt x="241" y="38"/>
                  </a:lnTo>
                  <a:lnTo>
                    <a:pt x="241" y="19"/>
                  </a:lnTo>
                  <a:lnTo>
                    <a:pt x="248" y="63"/>
                  </a:lnTo>
                  <a:lnTo>
                    <a:pt x="248" y="57"/>
                  </a:lnTo>
                  <a:lnTo>
                    <a:pt x="254" y="63"/>
                  </a:lnTo>
                  <a:lnTo>
                    <a:pt x="254" y="44"/>
                  </a:lnTo>
                  <a:lnTo>
                    <a:pt x="261" y="32"/>
                  </a:lnTo>
                  <a:lnTo>
                    <a:pt x="261" y="44"/>
                  </a:lnTo>
                  <a:lnTo>
                    <a:pt x="267" y="44"/>
                  </a:lnTo>
                  <a:lnTo>
                    <a:pt x="267" y="57"/>
                  </a:lnTo>
                  <a:lnTo>
                    <a:pt x="273" y="38"/>
                  </a:lnTo>
                  <a:lnTo>
                    <a:pt x="273" y="57"/>
                  </a:lnTo>
                  <a:lnTo>
                    <a:pt x="280" y="63"/>
                  </a:lnTo>
                  <a:lnTo>
                    <a:pt x="280" y="44"/>
                  </a:lnTo>
                  <a:lnTo>
                    <a:pt x="286" y="44"/>
                  </a:lnTo>
                  <a:lnTo>
                    <a:pt x="286" y="63"/>
                  </a:lnTo>
                  <a:lnTo>
                    <a:pt x="292" y="70"/>
                  </a:lnTo>
                  <a:lnTo>
                    <a:pt x="292" y="44"/>
                  </a:lnTo>
                  <a:lnTo>
                    <a:pt x="292" y="51"/>
                  </a:lnTo>
                  <a:lnTo>
                    <a:pt x="299" y="51"/>
                  </a:lnTo>
                  <a:lnTo>
                    <a:pt x="299" y="63"/>
                  </a:lnTo>
                  <a:lnTo>
                    <a:pt x="305" y="51"/>
                  </a:lnTo>
                  <a:lnTo>
                    <a:pt x="305" y="57"/>
                  </a:lnTo>
                  <a:lnTo>
                    <a:pt x="311" y="70"/>
                  </a:lnTo>
                  <a:lnTo>
                    <a:pt x="311" y="44"/>
                  </a:lnTo>
                  <a:lnTo>
                    <a:pt x="318" y="70"/>
                  </a:lnTo>
                  <a:lnTo>
                    <a:pt x="324" y="63"/>
                  </a:lnTo>
                  <a:lnTo>
                    <a:pt x="324" y="32"/>
                  </a:lnTo>
                  <a:lnTo>
                    <a:pt x="330" y="63"/>
                  </a:lnTo>
                  <a:lnTo>
                    <a:pt x="337" y="70"/>
                  </a:lnTo>
                  <a:lnTo>
                    <a:pt x="343" y="63"/>
                  </a:lnTo>
                  <a:lnTo>
                    <a:pt x="343" y="76"/>
                  </a:lnTo>
                  <a:lnTo>
                    <a:pt x="343" y="44"/>
                  </a:lnTo>
                  <a:lnTo>
                    <a:pt x="350" y="44"/>
                  </a:lnTo>
                  <a:lnTo>
                    <a:pt x="350" y="63"/>
                  </a:lnTo>
                  <a:lnTo>
                    <a:pt x="356" y="57"/>
                  </a:lnTo>
                  <a:lnTo>
                    <a:pt x="356" y="51"/>
                  </a:lnTo>
                  <a:lnTo>
                    <a:pt x="356" y="57"/>
                  </a:lnTo>
                  <a:lnTo>
                    <a:pt x="362" y="63"/>
                  </a:lnTo>
                  <a:lnTo>
                    <a:pt x="362" y="70"/>
                  </a:lnTo>
                  <a:lnTo>
                    <a:pt x="369" y="38"/>
                  </a:lnTo>
                  <a:lnTo>
                    <a:pt x="369" y="44"/>
                  </a:lnTo>
                  <a:lnTo>
                    <a:pt x="375" y="89"/>
                  </a:lnTo>
                  <a:lnTo>
                    <a:pt x="375" y="63"/>
                  </a:lnTo>
                  <a:lnTo>
                    <a:pt x="381" y="63"/>
                  </a:lnTo>
                  <a:lnTo>
                    <a:pt x="381" y="44"/>
                  </a:lnTo>
                  <a:lnTo>
                    <a:pt x="394" y="57"/>
                  </a:lnTo>
                  <a:lnTo>
                    <a:pt x="394" y="38"/>
                  </a:lnTo>
                  <a:lnTo>
                    <a:pt x="394" y="44"/>
                  </a:lnTo>
                  <a:lnTo>
                    <a:pt x="400" y="38"/>
                  </a:lnTo>
                  <a:lnTo>
                    <a:pt x="407" y="32"/>
                  </a:lnTo>
                  <a:lnTo>
                    <a:pt x="407" y="25"/>
                  </a:lnTo>
                  <a:lnTo>
                    <a:pt x="413" y="63"/>
                  </a:lnTo>
                  <a:lnTo>
                    <a:pt x="413" y="51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344" name="Freeform 233"/>
            <p:cNvSpPr>
              <a:spLocks noChangeAspect="1"/>
            </p:cNvSpPr>
            <p:nvPr/>
          </p:nvSpPr>
          <p:spPr bwMode="auto">
            <a:xfrm>
              <a:off x="5028" y="1051"/>
              <a:ext cx="204" cy="57"/>
            </a:xfrm>
            <a:custGeom>
              <a:avLst/>
              <a:gdLst>
                <a:gd name="T0" fmla="*/ 6 w 204"/>
                <a:gd name="T1" fmla="*/ 13 h 57"/>
                <a:gd name="T2" fmla="*/ 13 w 204"/>
                <a:gd name="T3" fmla="*/ 19 h 57"/>
                <a:gd name="T4" fmla="*/ 13 w 204"/>
                <a:gd name="T5" fmla="*/ 38 h 57"/>
                <a:gd name="T6" fmla="*/ 19 w 204"/>
                <a:gd name="T7" fmla="*/ 38 h 57"/>
                <a:gd name="T8" fmla="*/ 26 w 204"/>
                <a:gd name="T9" fmla="*/ 32 h 57"/>
                <a:gd name="T10" fmla="*/ 32 w 204"/>
                <a:gd name="T11" fmla="*/ 7 h 57"/>
                <a:gd name="T12" fmla="*/ 38 w 204"/>
                <a:gd name="T13" fmla="*/ 45 h 57"/>
                <a:gd name="T14" fmla="*/ 45 w 204"/>
                <a:gd name="T15" fmla="*/ 26 h 57"/>
                <a:gd name="T16" fmla="*/ 51 w 204"/>
                <a:gd name="T17" fmla="*/ 26 h 57"/>
                <a:gd name="T18" fmla="*/ 57 w 204"/>
                <a:gd name="T19" fmla="*/ 32 h 57"/>
                <a:gd name="T20" fmla="*/ 64 w 204"/>
                <a:gd name="T21" fmla="*/ 7 h 57"/>
                <a:gd name="T22" fmla="*/ 64 w 204"/>
                <a:gd name="T23" fmla="*/ 32 h 57"/>
                <a:gd name="T24" fmla="*/ 70 w 204"/>
                <a:gd name="T25" fmla="*/ 19 h 57"/>
                <a:gd name="T26" fmla="*/ 76 w 204"/>
                <a:gd name="T27" fmla="*/ 38 h 57"/>
                <a:gd name="T28" fmla="*/ 83 w 204"/>
                <a:gd name="T29" fmla="*/ 19 h 57"/>
                <a:gd name="T30" fmla="*/ 89 w 204"/>
                <a:gd name="T31" fmla="*/ 7 h 57"/>
                <a:gd name="T32" fmla="*/ 96 w 204"/>
                <a:gd name="T33" fmla="*/ 45 h 57"/>
                <a:gd name="T34" fmla="*/ 102 w 204"/>
                <a:gd name="T35" fmla="*/ 26 h 57"/>
                <a:gd name="T36" fmla="*/ 108 w 204"/>
                <a:gd name="T37" fmla="*/ 26 h 57"/>
                <a:gd name="T38" fmla="*/ 115 w 204"/>
                <a:gd name="T39" fmla="*/ 45 h 57"/>
                <a:gd name="T40" fmla="*/ 121 w 204"/>
                <a:gd name="T41" fmla="*/ 32 h 57"/>
                <a:gd name="T42" fmla="*/ 127 w 204"/>
                <a:gd name="T43" fmla="*/ 13 h 57"/>
                <a:gd name="T44" fmla="*/ 134 w 204"/>
                <a:gd name="T45" fmla="*/ 32 h 57"/>
                <a:gd name="T46" fmla="*/ 140 w 204"/>
                <a:gd name="T47" fmla="*/ 26 h 57"/>
                <a:gd name="T48" fmla="*/ 146 w 204"/>
                <a:gd name="T49" fmla="*/ 38 h 57"/>
                <a:gd name="T50" fmla="*/ 159 w 204"/>
                <a:gd name="T51" fmla="*/ 26 h 57"/>
                <a:gd name="T52" fmla="*/ 165 w 204"/>
                <a:gd name="T53" fmla="*/ 38 h 57"/>
                <a:gd name="T54" fmla="*/ 172 w 204"/>
                <a:gd name="T55" fmla="*/ 38 h 57"/>
                <a:gd name="T56" fmla="*/ 178 w 204"/>
                <a:gd name="T57" fmla="*/ 7 h 57"/>
                <a:gd name="T58" fmla="*/ 185 w 204"/>
                <a:gd name="T59" fmla="*/ 45 h 57"/>
                <a:gd name="T60" fmla="*/ 185 w 204"/>
                <a:gd name="T61" fmla="*/ 45 h 57"/>
                <a:gd name="T62" fmla="*/ 191 w 204"/>
                <a:gd name="T63" fmla="*/ 45 h 57"/>
                <a:gd name="T64" fmla="*/ 197 w 204"/>
                <a:gd name="T65" fmla="*/ 19 h 5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"/>
                <a:gd name="T100" fmla="*/ 0 h 57"/>
                <a:gd name="T101" fmla="*/ 204 w 204"/>
                <a:gd name="T102" fmla="*/ 57 h 5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" h="57">
                  <a:moveTo>
                    <a:pt x="0" y="26"/>
                  </a:moveTo>
                  <a:lnTo>
                    <a:pt x="6" y="13"/>
                  </a:lnTo>
                  <a:lnTo>
                    <a:pt x="6" y="32"/>
                  </a:lnTo>
                  <a:lnTo>
                    <a:pt x="13" y="19"/>
                  </a:lnTo>
                  <a:lnTo>
                    <a:pt x="13" y="7"/>
                  </a:lnTo>
                  <a:lnTo>
                    <a:pt x="13" y="38"/>
                  </a:lnTo>
                  <a:lnTo>
                    <a:pt x="19" y="26"/>
                  </a:lnTo>
                  <a:lnTo>
                    <a:pt x="19" y="38"/>
                  </a:lnTo>
                  <a:lnTo>
                    <a:pt x="26" y="45"/>
                  </a:lnTo>
                  <a:lnTo>
                    <a:pt x="26" y="32"/>
                  </a:lnTo>
                  <a:lnTo>
                    <a:pt x="32" y="26"/>
                  </a:lnTo>
                  <a:lnTo>
                    <a:pt x="32" y="7"/>
                  </a:lnTo>
                  <a:lnTo>
                    <a:pt x="32" y="38"/>
                  </a:lnTo>
                  <a:lnTo>
                    <a:pt x="38" y="45"/>
                  </a:lnTo>
                  <a:lnTo>
                    <a:pt x="38" y="38"/>
                  </a:lnTo>
                  <a:lnTo>
                    <a:pt x="45" y="26"/>
                  </a:lnTo>
                  <a:lnTo>
                    <a:pt x="45" y="38"/>
                  </a:lnTo>
                  <a:lnTo>
                    <a:pt x="51" y="26"/>
                  </a:lnTo>
                  <a:lnTo>
                    <a:pt x="51" y="45"/>
                  </a:lnTo>
                  <a:lnTo>
                    <a:pt x="57" y="32"/>
                  </a:lnTo>
                  <a:lnTo>
                    <a:pt x="57" y="13"/>
                  </a:lnTo>
                  <a:lnTo>
                    <a:pt x="64" y="7"/>
                  </a:lnTo>
                  <a:lnTo>
                    <a:pt x="64" y="38"/>
                  </a:lnTo>
                  <a:lnTo>
                    <a:pt x="64" y="32"/>
                  </a:lnTo>
                  <a:lnTo>
                    <a:pt x="70" y="32"/>
                  </a:lnTo>
                  <a:lnTo>
                    <a:pt x="70" y="19"/>
                  </a:lnTo>
                  <a:lnTo>
                    <a:pt x="76" y="0"/>
                  </a:lnTo>
                  <a:lnTo>
                    <a:pt x="76" y="38"/>
                  </a:lnTo>
                  <a:lnTo>
                    <a:pt x="83" y="13"/>
                  </a:lnTo>
                  <a:lnTo>
                    <a:pt x="83" y="19"/>
                  </a:lnTo>
                  <a:lnTo>
                    <a:pt x="83" y="13"/>
                  </a:lnTo>
                  <a:lnTo>
                    <a:pt x="89" y="7"/>
                  </a:lnTo>
                  <a:lnTo>
                    <a:pt x="96" y="13"/>
                  </a:lnTo>
                  <a:lnTo>
                    <a:pt x="96" y="45"/>
                  </a:lnTo>
                  <a:lnTo>
                    <a:pt x="102" y="32"/>
                  </a:lnTo>
                  <a:lnTo>
                    <a:pt x="102" y="26"/>
                  </a:lnTo>
                  <a:lnTo>
                    <a:pt x="108" y="38"/>
                  </a:lnTo>
                  <a:lnTo>
                    <a:pt x="108" y="26"/>
                  </a:lnTo>
                  <a:lnTo>
                    <a:pt x="115" y="19"/>
                  </a:lnTo>
                  <a:lnTo>
                    <a:pt x="115" y="45"/>
                  </a:lnTo>
                  <a:lnTo>
                    <a:pt x="115" y="19"/>
                  </a:lnTo>
                  <a:lnTo>
                    <a:pt x="121" y="32"/>
                  </a:lnTo>
                  <a:lnTo>
                    <a:pt x="121" y="26"/>
                  </a:lnTo>
                  <a:lnTo>
                    <a:pt x="127" y="13"/>
                  </a:lnTo>
                  <a:lnTo>
                    <a:pt x="127" y="57"/>
                  </a:lnTo>
                  <a:lnTo>
                    <a:pt x="134" y="32"/>
                  </a:lnTo>
                  <a:lnTo>
                    <a:pt x="134" y="38"/>
                  </a:lnTo>
                  <a:lnTo>
                    <a:pt x="140" y="26"/>
                  </a:lnTo>
                  <a:lnTo>
                    <a:pt x="140" y="38"/>
                  </a:lnTo>
                  <a:lnTo>
                    <a:pt x="146" y="38"/>
                  </a:lnTo>
                  <a:lnTo>
                    <a:pt x="153" y="32"/>
                  </a:lnTo>
                  <a:lnTo>
                    <a:pt x="159" y="26"/>
                  </a:lnTo>
                  <a:lnTo>
                    <a:pt x="159" y="51"/>
                  </a:lnTo>
                  <a:lnTo>
                    <a:pt x="165" y="38"/>
                  </a:lnTo>
                  <a:lnTo>
                    <a:pt x="165" y="32"/>
                  </a:lnTo>
                  <a:lnTo>
                    <a:pt x="172" y="38"/>
                  </a:lnTo>
                  <a:lnTo>
                    <a:pt x="172" y="7"/>
                  </a:lnTo>
                  <a:lnTo>
                    <a:pt x="178" y="7"/>
                  </a:lnTo>
                  <a:lnTo>
                    <a:pt x="178" y="51"/>
                  </a:lnTo>
                  <a:lnTo>
                    <a:pt x="185" y="45"/>
                  </a:lnTo>
                  <a:lnTo>
                    <a:pt x="185" y="51"/>
                  </a:lnTo>
                  <a:lnTo>
                    <a:pt x="185" y="45"/>
                  </a:lnTo>
                  <a:lnTo>
                    <a:pt x="191" y="13"/>
                  </a:lnTo>
                  <a:lnTo>
                    <a:pt x="191" y="45"/>
                  </a:lnTo>
                  <a:lnTo>
                    <a:pt x="197" y="32"/>
                  </a:lnTo>
                  <a:lnTo>
                    <a:pt x="197" y="19"/>
                  </a:lnTo>
                  <a:lnTo>
                    <a:pt x="204" y="26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345" name="Rectangle 234"/>
            <p:cNvSpPr>
              <a:spLocks noChangeAspect="1" noChangeArrowheads="1"/>
            </p:cNvSpPr>
            <p:nvPr/>
          </p:nvSpPr>
          <p:spPr bwMode="auto">
            <a:xfrm>
              <a:off x="3755" y="2658"/>
              <a:ext cx="409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Times"/>
                </a:rPr>
                <a:t>Time (s)</a:t>
              </a:r>
              <a:endParaRPr lang="en-US" sz="2400">
                <a:latin typeface="Times"/>
              </a:endParaRPr>
            </a:p>
          </p:txBody>
        </p:sp>
        <p:sp>
          <p:nvSpPr>
            <p:cNvPr id="67346" name="Line 235"/>
            <p:cNvSpPr>
              <a:spLocks noChangeAspect="1" noChangeShapeType="1"/>
            </p:cNvSpPr>
            <p:nvPr/>
          </p:nvSpPr>
          <p:spPr bwMode="auto">
            <a:xfrm flipH="1">
              <a:off x="1577" y="1357"/>
              <a:ext cx="940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347" name="Line 236"/>
            <p:cNvSpPr>
              <a:spLocks noChangeAspect="1" noChangeShapeType="1"/>
            </p:cNvSpPr>
            <p:nvPr/>
          </p:nvSpPr>
          <p:spPr bwMode="auto">
            <a:xfrm flipH="1">
              <a:off x="1577" y="1470"/>
              <a:ext cx="940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348" name="Line 237"/>
            <p:cNvSpPr>
              <a:spLocks noChangeAspect="1" noChangeShapeType="1"/>
            </p:cNvSpPr>
            <p:nvPr/>
          </p:nvSpPr>
          <p:spPr bwMode="auto">
            <a:xfrm flipH="1">
              <a:off x="1577" y="1597"/>
              <a:ext cx="940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349" name="Line 238"/>
            <p:cNvSpPr>
              <a:spLocks noChangeAspect="1" noChangeShapeType="1"/>
            </p:cNvSpPr>
            <p:nvPr/>
          </p:nvSpPr>
          <p:spPr bwMode="auto">
            <a:xfrm flipH="1">
              <a:off x="1577" y="1712"/>
              <a:ext cx="940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350" name="Line 239"/>
            <p:cNvSpPr>
              <a:spLocks noChangeAspect="1" noChangeShapeType="1"/>
            </p:cNvSpPr>
            <p:nvPr/>
          </p:nvSpPr>
          <p:spPr bwMode="auto">
            <a:xfrm flipH="1">
              <a:off x="1577" y="1836"/>
              <a:ext cx="940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351" name="Line 240"/>
            <p:cNvSpPr>
              <a:spLocks noChangeAspect="1" noChangeShapeType="1"/>
            </p:cNvSpPr>
            <p:nvPr/>
          </p:nvSpPr>
          <p:spPr bwMode="auto">
            <a:xfrm flipH="1">
              <a:off x="1577" y="1957"/>
              <a:ext cx="940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352" name="Line 241"/>
            <p:cNvSpPr>
              <a:spLocks noChangeAspect="1" noChangeShapeType="1"/>
            </p:cNvSpPr>
            <p:nvPr/>
          </p:nvSpPr>
          <p:spPr bwMode="auto">
            <a:xfrm flipH="1">
              <a:off x="1577" y="2075"/>
              <a:ext cx="940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353" name="Line 242"/>
            <p:cNvSpPr>
              <a:spLocks noChangeAspect="1" noChangeShapeType="1"/>
            </p:cNvSpPr>
            <p:nvPr/>
          </p:nvSpPr>
          <p:spPr bwMode="auto">
            <a:xfrm flipH="1">
              <a:off x="1577" y="2187"/>
              <a:ext cx="940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354" name="Line 243"/>
            <p:cNvSpPr>
              <a:spLocks noChangeAspect="1" noChangeShapeType="1"/>
            </p:cNvSpPr>
            <p:nvPr/>
          </p:nvSpPr>
          <p:spPr bwMode="auto">
            <a:xfrm flipH="1">
              <a:off x="1577" y="2292"/>
              <a:ext cx="940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355" name="Line 244"/>
            <p:cNvSpPr>
              <a:spLocks noChangeAspect="1" noChangeShapeType="1"/>
            </p:cNvSpPr>
            <p:nvPr/>
          </p:nvSpPr>
          <p:spPr bwMode="auto">
            <a:xfrm flipH="1">
              <a:off x="1577" y="2428"/>
              <a:ext cx="940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356" name="Line 245"/>
            <p:cNvSpPr>
              <a:spLocks noChangeAspect="1" noChangeShapeType="1"/>
            </p:cNvSpPr>
            <p:nvPr/>
          </p:nvSpPr>
          <p:spPr bwMode="auto">
            <a:xfrm flipH="1">
              <a:off x="1577" y="1249"/>
              <a:ext cx="940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de-DE"/>
            </a:p>
          </p:txBody>
        </p:sp>
        <p:pic>
          <p:nvPicPr>
            <p:cNvPr id="67357" name="Picture 246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4" y="1071"/>
              <a:ext cx="1814" cy="1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6808" name="Oval 248"/>
          <p:cNvSpPr>
            <a:spLocks noChangeArrowheads="1"/>
          </p:cNvSpPr>
          <p:nvPr/>
        </p:nvSpPr>
        <p:spPr bwMode="auto">
          <a:xfrm>
            <a:off x="5508625" y="1700213"/>
            <a:ext cx="503238" cy="504825"/>
          </a:xfrm>
          <a:prstGeom prst="ellipse">
            <a:avLst/>
          </a:prstGeom>
          <a:gradFill rotWithShape="1">
            <a:gsLst>
              <a:gs pos="0">
                <a:schemeClr val="tx1">
                  <a:alpha val="67000"/>
                </a:schemeClr>
              </a:gs>
              <a:gs pos="100000">
                <a:schemeClr val="tx1">
                  <a:gamma/>
                  <a:tint val="0"/>
                  <a:invGamma/>
                  <a:alpha val="6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66810" name="AutoShape 250"/>
          <p:cNvSpPr>
            <a:spLocks noChangeArrowheads="1"/>
          </p:cNvSpPr>
          <p:nvPr/>
        </p:nvSpPr>
        <p:spPr bwMode="auto">
          <a:xfrm>
            <a:off x="5940425" y="2492375"/>
            <a:ext cx="517525" cy="1008063"/>
          </a:xfrm>
          <a:prstGeom prst="curvedRightArrow">
            <a:avLst>
              <a:gd name="adj1" fmla="val 38957"/>
              <a:gd name="adj2" fmla="val 77914"/>
              <a:gd name="adj3" fmla="val 33333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6811" name="Text Box 251"/>
          <p:cNvSpPr txBox="1">
            <a:spLocks noChangeArrowheads="1"/>
          </p:cNvSpPr>
          <p:nvPr/>
        </p:nvSpPr>
        <p:spPr bwMode="auto">
          <a:xfrm>
            <a:off x="5435600" y="3213100"/>
            <a:ext cx="649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/>
              <a:t>FFT</a:t>
            </a:r>
          </a:p>
        </p:txBody>
      </p:sp>
      <p:sp>
        <p:nvSpPr>
          <p:cNvPr id="67111" name="Text Box 20"/>
          <p:cNvSpPr txBox="1">
            <a:spLocks noChangeArrowheads="1"/>
          </p:cNvSpPr>
          <p:nvPr/>
        </p:nvSpPr>
        <p:spPr bwMode="auto">
          <a:xfrm>
            <a:off x="201613" y="1268413"/>
            <a:ext cx="8942387" cy="497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Background</a:t>
            </a:r>
            <a:r>
              <a:rPr lang="en-US" b="1" dirty="0">
                <a:latin typeface="Calibri" pitchFamily="34" charset="0"/>
              </a:rPr>
              <a:t/>
            </a:r>
            <a:br>
              <a:rPr lang="en-US" b="1" dirty="0">
                <a:latin typeface="Calibri" pitchFamily="34" charset="0"/>
              </a:rPr>
            </a:br>
            <a:endParaRPr lang="en-US" b="1" dirty="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 dirty="0"/>
              <a:t> Focused attention to a blinking light</a:t>
            </a:r>
            <a:br>
              <a:rPr lang="en-US" dirty="0"/>
            </a:br>
            <a:r>
              <a:rPr lang="en-US" dirty="0"/>
              <a:t>  source is detectable in brain activity </a:t>
            </a:r>
            <a:br>
              <a:rPr lang="en-US" dirty="0"/>
            </a:br>
            <a:r>
              <a:rPr lang="en-US" dirty="0"/>
              <a:t>  in the visual cortex</a:t>
            </a:r>
            <a:br>
              <a:rPr lang="en-US" dirty="0"/>
            </a:br>
            <a:endParaRPr lang="en-US" dirty="0"/>
          </a:p>
          <a:p>
            <a:pPr>
              <a:buFontTx/>
              <a:buChar char="•"/>
            </a:pPr>
            <a:r>
              <a:rPr lang="en-US" dirty="0"/>
              <a:t> Classification on short time segments</a:t>
            </a:r>
            <a:br>
              <a:rPr lang="en-US" dirty="0"/>
            </a:br>
            <a:r>
              <a:rPr lang="en-US" dirty="0"/>
              <a:t>  leads to worse results</a:t>
            </a:r>
            <a:br>
              <a:rPr lang="en-US" dirty="0"/>
            </a:br>
            <a:endParaRPr lang="en-US" dirty="0"/>
          </a:p>
          <a:p>
            <a:pPr>
              <a:buFontTx/>
              <a:buChar char="•"/>
            </a:pPr>
            <a:r>
              <a:rPr lang="en-US" dirty="0"/>
              <a:t> Spatial filtering</a:t>
            </a:r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r>
              <a:rPr lang="en-US" dirty="0"/>
              <a:t> Considering noise and interference</a:t>
            </a:r>
            <a:br>
              <a:rPr lang="en-US" dirty="0"/>
            </a:br>
            <a:r>
              <a:rPr lang="en-US" dirty="0"/>
              <a:t>  from environment  </a:t>
            </a:r>
            <a:br>
              <a:rPr lang="en-US" dirty="0"/>
            </a:b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/>
              <a:t> Minimum Energy Combination to</a:t>
            </a:r>
            <a:br>
              <a:rPr lang="en-US" dirty="0"/>
            </a:br>
            <a:r>
              <a:rPr lang="en-US" dirty="0"/>
              <a:t>  create spatial filter </a:t>
            </a:r>
            <a:r>
              <a:rPr lang="en-US" sz="1400" dirty="0"/>
              <a:t>[Friman2007]</a:t>
            </a:r>
            <a:r>
              <a:rPr lang="en-US" dirty="0"/>
              <a:t>	</a:t>
            </a:r>
            <a:r>
              <a:rPr lang="en-US" dirty="0">
                <a:latin typeface="Calibri" pitchFamily="34" charset="0"/>
              </a:rPr>
              <a:t>	         </a:t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			</a:t>
            </a:r>
            <a:endParaRPr lang="en-US" baseline="30000" dirty="0">
              <a:latin typeface="Calibri" pitchFamily="34" charset="0"/>
            </a:endParaRPr>
          </a:p>
          <a:p>
            <a:pPr>
              <a:lnSpc>
                <a:spcPct val="115000"/>
              </a:lnSpc>
            </a:pPr>
            <a:endParaRPr lang="en-US" baseline="30000" dirty="0">
              <a:latin typeface="Calibri" pitchFamily="34" charset="0"/>
            </a:endParaRPr>
          </a:p>
        </p:txBody>
      </p:sp>
      <p:grpSp>
        <p:nvGrpSpPr>
          <p:cNvPr id="66844" name="Group 284"/>
          <p:cNvGrpSpPr>
            <a:grpSpLocks/>
          </p:cNvGrpSpPr>
          <p:nvPr/>
        </p:nvGrpSpPr>
        <p:grpSpPr bwMode="auto">
          <a:xfrm>
            <a:off x="6443663" y="3141663"/>
            <a:ext cx="2459037" cy="1538287"/>
            <a:chOff x="3175" y="2874"/>
            <a:chExt cx="2254" cy="969"/>
          </a:xfrm>
        </p:grpSpPr>
        <p:sp>
          <p:nvSpPr>
            <p:cNvPr id="67194" name="Line 285"/>
            <p:cNvSpPr>
              <a:spLocks noChangeShapeType="1"/>
            </p:cNvSpPr>
            <p:nvPr/>
          </p:nvSpPr>
          <p:spPr bwMode="auto">
            <a:xfrm>
              <a:off x="3237" y="3628"/>
              <a:ext cx="211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195" name="Line 286"/>
            <p:cNvSpPr>
              <a:spLocks noChangeShapeType="1"/>
            </p:cNvSpPr>
            <p:nvPr/>
          </p:nvSpPr>
          <p:spPr bwMode="auto">
            <a:xfrm flipV="1">
              <a:off x="3237" y="2874"/>
              <a:ext cx="1" cy="7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196" name="Line 287"/>
            <p:cNvSpPr>
              <a:spLocks noChangeShapeType="1"/>
            </p:cNvSpPr>
            <p:nvPr/>
          </p:nvSpPr>
          <p:spPr bwMode="auto">
            <a:xfrm flipV="1">
              <a:off x="3237" y="3605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197" name="Rectangle 288"/>
            <p:cNvSpPr>
              <a:spLocks noChangeArrowheads="1"/>
            </p:cNvSpPr>
            <p:nvPr/>
          </p:nvSpPr>
          <p:spPr bwMode="auto">
            <a:xfrm>
              <a:off x="3220" y="3645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  <a:latin typeface="Times"/>
                </a:rPr>
                <a:t>0</a:t>
              </a:r>
              <a:endParaRPr lang="en-US" sz="2400">
                <a:latin typeface="Times"/>
              </a:endParaRPr>
            </a:p>
          </p:txBody>
        </p:sp>
        <p:sp>
          <p:nvSpPr>
            <p:cNvPr id="67198" name="Line 289"/>
            <p:cNvSpPr>
              <a:spLocks noChangeShapeType="1"/>
            </p:cNvSpPr>
            <p:nvPr/>
          </p:nvSpPr>
          <p:spPr bwMode="auto">
            <a:xfrm flipV="1">
              <a:off x="3589" y="3605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199" name="Rectangle 290"/>
            <p:cNvSpPr>
              <a:spLocks noChangeArrowheads="1"/>
            </p:cNvSpPr>
            <p:nvPr/>
          </p:nvSpPr>
          <p:spPr bwMode="auto">
            <a:xfrm>
              <a:off x="3572" y="3645"/>
              <a:ext cx="5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  <a:latin typeface="Times"/>
                </a:rPr>
                <a:t>5</a:t>
              </a:r>
              <a:endParaRPr lang="en-US" sz="2400">
                <a:latin typeface="Times"/>
              </a:endParaRPr>
            </a:p>
          </p:txBody>
        </p:sp>
        <p:sp>
          <p:nvSpPr>
            <p:cNvPr id="67200" name="Line 291"/>
            <p:cNvSpPr>
              <a:spLocks noChangeShapeType="1"/>
            </p:cNvSpPr>
            <p:nvPr/>
          </p:nvSpPr>
          <p:spPr bwMode="auto">
            <a:xfrm flipV="1">
              <a:off x="3940" y="3605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201" name="Rectangle 292"/>
            <p:cNvSpPr>
              <a:spLocks noChangeArrowheads="1"/>
            </p:cNvSpPr>
            <p:nvPr/>
          </p:nvSpPr>
          <p:spPr bwMode="auto">
            <a:xfrm>
              <a:off x="3903" y="3645"/>
              <a:ext cx="11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  <a:latin typeface="Times"/>
                </a:rPr>
                <a:t>10</a:t>
              </a:r>
              <a:endParaRPr lang="en-US" sz="2400">
                <a:latin typeface="Times"/>
              </a:endParaRPr>
            </a:p>
          </p:txBody>
        </p:sp>
        <p:sp>
          <p:nvSpPr>
            <p:cNvPr id="67202" name="Line 293"/>
            <p:cNvSpPr>
              <a:spLocks noChangeShapeType="1"/>
            </p:cNvSpPr>
            <p:nvPr/>
          </p:nvSpPr>
          <p:spPr bwMode="auto">
            <a:xfrm flipV="1">
              <a:off x="4292" y="3605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203" name="Rectangle 294"/>
            <p:cNvSpPr>
              <a:spLocks noChangeArrowheads="1"/>
            </p:cNvSpPr>
            <p:nvPr/>
          </p:nvSpPr>
          <p:spPr bwMode="auto">
            <a:xfrm>
              <a:off x="4253" y="3645"/>
              <a:ext cx="11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  <a:latin typeface="Times"/>
                </a:rPr>
                <a:t>15</a:t>
              </a:r>
              <a:endParaRPr lang="en-US" sz="2400">
                <a:latin typeface="Times"/>
              </a:endParaRPr>
            </a:p>
          </p:txBody>
        </p:sp>
        <p:sp>
          <p:nvSpPr>
            <p:cNvPr id="67204" name="Line 295"/>
            <p:cNvSpPr>
              <a:spLocks noChangeShapeType="1"/>
            </p:cNvSpPr>
            <p:nvPr/>
          </p:nvSpPr>
          <p:spPr bwMode="auto">
            <a:xfrm flipV="1">
              <a:off x="4643" y="3605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205" name="Rectangle 296"/>
            <p:cNvSpPr>
              <a:spLocks noChangeArrowheads="1"/>
            </p:cNvSpPr>
            <p:nvPr/>
          </p:nvSpPr>
          <p:spPr bwMode="auto">
            <a:xfrm>
              <a:off x="4604" y="3645"/>
              <a:ext cx="11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  <a:latin typeface="Times"/>
                </a:rPr>
                <a:t>20</a:t>
              </a:r>
              <a:endParaRPr lang="en-US" sz="2400">
                <a:latin typeface="Times"/>
              </a:endParaRPr>
            </a:p>
          </p:txBody>
        </p:sp>
        <p:sp>
          <p:nvSpPr>
            <p:cNvPr id="67206" name="Line 297"/>
            <p:cNvSpPr>
              <a:spLocks noChangeShapeType="1"/>
            </p:cNvSpPr>
            <p:nvPr/>
          </p:nvSpPr>
          <p:spPr bwMode="auto">
            <a:xfrm flipV="1">
              <a:off x="4995" y="3605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207" name="Rectangle 298"/>
            <p:cNvSpPr>
              <a:spLocks noChangeArrowheads="1"/>
            </p:cNvSpPr>
            <p:nvPr/>
          </p:nvSpPr>
          <p:spPr bwMode="auto">
            <a:xfrm>
              <a:off x="4955" y="3645"/>
              <a:ext cx="11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  <a:latin typeface="Times"/>
                </a:rPr>
                <a:t>25</a:t>
              </a:r>
              <a:endParaRPr lang="en-US" sz="2400">
                <a:latin typeface="Times"/>
              </a:endParaRPr>
            </a:p>
          </p:txBody>
        </p:sp>
        <p:sp>
          <p:nvSpPr>
            <p:cNvPr id="67208" name="Line 299"/>
            <p:cNvSpPr>
              <a:spLocks noChangeShapeType="1"/>
            </p:cNvSpPr>
            <p:nvPr/>
          </p:nvSpPr>
          <p:spPr bwMode="auto">
            <a:xfrm flipV="1">
              <a:off x="5352" y="3605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209" name="Rectangle 300"/>
            <p:cNvSpPr>
              <a:spLocks noChangeArrowheads="1"/>
            </p:cNvSpPr>
            <p:nvPr/>
          </p:nvSpPr>
          <p:spPr bwMode="auto">
            <a:xfrm>
              <a:off x="5312" y="3645"/>
              <a:ext cx="11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  <a:latin typeface="Times"/>
                </a:rPr>
                <a:t>30</a:t>
              </a:r>
              <a:endParaRPr lang="en-US" sz="2400">
                <a:latin typeface="Times"/>
              </a:endParaRPr>
            </a:p>
          </p:txBody>
        </p:sp>
        <p:sp>
          <p:nvSpPr>
            <p:cNvPr id="67210" name="Line 301"/>
            <p:cNvSpPr>
              <a:spLocks noChangeShapeType="1"/>
            </p:cNvSpPr>
            <p:nvPr/>
          </p:nvSpPr>
          <p:spPr bwMode="auto">
            <a:xfrm>
              <a:off x="3237" y="3628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211" name="Rectangle 302"/>
            <p:cNvSpPr>
              <a:spLocks noChangeArrowheads="1"/>
            </p:cNvSpPr>
            <p:nvPr/>
          </p:nvSpPr>
          <p:spPr bwMode="auto">
            <a:xfrm>
              <a:off x="3175" y="3583"/>
              <a:ext cx="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en-US" sz="2400">
                <a:latin typeface="Times"/>
              </a:endParaRPr>
            </a:p>
          </p:txBody>
        </p:sp>
        <p:sp>
          <p:nvSpPr>
            <p:cNvPr id="67212" name="Line 303"/>
            <p:cNvSpPr>
              <a:spLocks noChangeShapeType="1"/>
            </p:cNvSpPr>
            <p:nvPr/>
          </p:nvSpPr>
          <p:spPr bwMode="auto">
            <a:xfrm>
              <a:off x="3237" y="3373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213" name="Line 304"/>
            <p:cNvSpPr>
              <a:spLocks noChangeShapeType="1"/>
            </p:cNvSpPr>
            <p:nvPr/>
          </p:nvSpPr>
          <p:spPr bwMode="auto">
            <a:xfrm>
              <a:off x="3237" y="3124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214" name="Line 305"/>
            <p:cNvSpPr>
              <a:spLocks noChangeShapeType="1"/>
            </p:cNvSpPr>
            <p:nvPr/>
          </p:nvSpPr>
          <p:spPr bwMode="auto">
            <a:xfrm>
              <a:off x="3237" y="2874"/>
              <a:ext cx="1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215" name="Freeform 306"/>
            <p:cNvSpPr>
              <a:spLocks/>
            </p:cNvSpPr>
            <p:nvPr/>
          </p:nvSpPr>
          <p:spPr bwMode="auto">
            <a:xfrm>
              <a:off x="3237" y="3356"/>
              <a:ext cx="335" cy="266"/>
            </a:xfrm>
            <a:custGeom>
              <a:avLst/>
              <a:gdLst>
                <a:gd name="T0" fmla="*/ 17 w 335"/>
                <a:gd name="T1" fmla="*/ 255 h 266"/>
                <a:gd name="T2" fmla="*/ 29 w 335"/>
                <a:gd name="T3" fmla="*/ 227 h 266"/>
                <a:gd name="T4" fmla="*/ 34 w 335"/>
                <a:gd name="T5" fmla="*/ 255 h 266"/>
                <a:gd name="T6" fmla="*/ 40 w 335"/>
                <a:gd name="T7" fmla="*/ 255 h 266"/>
                <a:gd name="T8" fmla="*/ 51 w 335"/>
                <a:gd name="T9" fmla="*/ 249 h 266"/>
                <a:gd name="T10" fmla="*/ 57 w 335"/>
                <a:gd name="T11" fmla="*/ 249 h 266"/>
                <a:gd name="T12" fmla="*/ 68 w 335"/>
                <a:gd name="T13" fmla="*/ 244 h 266"/>
                <a:gd name="T14" fmla="*/ 74 w 335"/>
                <a:gd name="T15" fmla="*/ 210 h 266"/>
                <a:gd name="T16" fmla="*/ 80 w 335"/>
                <a:gd name="T17" fmla="*/ 204 h 266"/>
                <a:gd name="T18" fmla="*/ 85 w 335"/>
                <a:gd name="T19" fmla="*/ 204 h 266"/>
                <a:gd name="T20" fmla="*/ 91 w 335"/>
                <a:gd name="T21" fmla="*/ 159 h 266"/>
                <a:gd name="T22" fmla="*/ 102 w 335"/>
                <a:gd name="T23" fmla="*/ 136 h 266"/>
                <a:gd name="T24" fmla="*/ 108 w 335"/>
                <a:gd name="T25" fmla="*/ 159 h 266"/>
                <a:gd name="T26" fmla="*/ 119 w 335"/>
                <a:gd name="T27" fmla="*/ 198 h 266"/>
                <a:gd name="T28" fmla="*/ 125 w 335"/>
                <a:gd name="T29" fmla="*/ 170 h 266"/>
                <a:gd name="T30" fmla="*/ 131 w 335"/>
                <a:gd name="T31" fmla="*/ 232 h 266"/>
                <a:gd name="T32" fmla="*/ 136 w 335"/>
                <a:gd name="T33" fmla="*/ 181 h 266"/>
                <a:gd name="T34" fmla="*/ 148 w 335"/>
                <a:gd name="T35" fmla="*/ 221 h 266"/>
                <a:gd name="T36" fmla="*/ 153 w 335"/>
                <a:gd name="T37" fmla="*/ 227 h 266"/>
                <a:gd name="T38" fmla="*/ 165 w 335"/>
                <a:gd name="T39" fmla="*/ 193 h 266"/>
                <a:gd name="T40" fmla="*/ 170 w 335"/>
                <a:gd name="T41" fmla="*/ 181 h 266"/>
                <a:gd name="T42" fmla="*/ 176 w 335"/>
                <a:gd name="T43" fmla="*/ 198 h 266"/>
                <a:gd name="T44" fmla="*/ 182 w 335"/>
                <a:gd name="T45" fmla="*/ 238 h 266"/>
                <a:gd name="T46" fmla="*/ 187 w 335"/>
                <a:gd name="T47" fmla="*/ 181 h 266"/>
                <a:gd name="T48" fmla="*/ 199 w 335"/>
                <a:gd name="T49" fmla="*/ 176 h 266"/>
                <a:gd name="T50" fmla="*/ 204 w 335"/>
                <a:gd name="T51" fmla="*/ 170 h 266"/>
                <a:gd name="T52" fmla="*/ 210 w 335"/>
                <a:gd name="T53" fmla="*/ 159 h 266"/>
                <a:gd name="T54" fmla="*/ 216 w 335"/>
                <a:gd name="T55" fmla="*/ 193 h 266"/>
                <a:gd name="T56" fmla="*/ 227 w 335"/>
                <a:gd name="T57" fmla="*/ 176 h 266"/>
                <a:gd name="T58" fmla="*/ 233 w 335"/>
                <a:gd name="T59" fmla="*/ 193 h 266"/>
                <a:gd name="T60" fmla="*/ 244 w 335"/>
                <a:gd name="T61" fmla="*/ 193 h 266"/>
                <a:gd name="T62" fmla="*/ 250 w 335"/>
                <a:gd name="T63" fmla="*/ 221 h 266"/>
                <a:gd name="T64" fmla="*/ 261 w 335"/>
                <a:gd name="T65" fmla="*/ 159 h 266"/>
                <a:gd name="T66" fmla="*/ 267 w 335"/>
                <a:gd name="T67" fmla="*/ 244 h 266"/>
                <a:gd name="T68" fmla="*/ 272 w 335"/>
                <a:gd name="T69" fmla="*/ 238 h 266"/>
                <a:gd name="T70" fmla="*/ 284 w 335"/>
                <a:gd name="T71" fmla="*/ 142 h 266"/>
                <a:gd name="T72" fmla="*/ 289 w 335"/>
                <a:gd name="T73" fmla="*/ 108 h 266"/>
                <a:gd name="T74" fmla="*/ 301 w 335"/>
                <a:gd name="T75" fmla="*/ 108 h 266"/>
                <a:gd name="T76" fmla="*/ 306 w 335"/>
                <a:gd name="T77" fmla="*/ 198 h 266"/>
                <a:gd name="T78" fmla="*/ 312 w 335"/>
                <a:gd name="T79" fmla="*/ 204 h 266"/>
                <a:gd name="T80" fmla="*/ 318 w 335"/>
                <a:gd name="T81" fmla="*/ 198 h 266"/>
                <a:gd name="T82" fmla="*/ 329 w 335"/>
                <a:gd name="T83" fmla="*/ 176 h 26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35"/>
                <a:gd name="T127" fmla="*/ 0 h 266"/>
                <a:gd name="T128" fmla="*/ 335 w 335"/>
                <a:gd name="T129" fmla="*/ 266 h 26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35" h="266">
                  <a:moveTo>
                    <a:pt x="0" y="255"/>
                  </a:moveTo>
                  <a:lnTo>
                    <a:pt x="6" y="255"/>
                  </a:lnTo>
                  <a:lnTo>
                    <a:pt x="17" y="255"/>
                  </a:lnTo>
                  <a:lnTo>
                    <a:pt x="17" y="261"/>
                  </a:lnTo>
                  <a:lnTo>
                    <a:pt x="23" y="255"/>
                  </a:lnTo>
                  <a:lnTo>
                    <a:pt x="29" y="227"/>
                  </a:lnTo>
                  <a:lnTo>
                    <a:pt x="29" y="244"/>
                  </a:lnTo>
                  <a:lnTo>
                    <a:pt x="34" y="244"/>
                  </a:lnTo>
                  <a:lnTo>
                    <a:pt x="34" y="255"/>
                  </a:lnTo>
                  <a:lnTo>
                    <a:pt x="40" y="266"/>
                  </a:lnTo>
                  <a:lnTo>
                    <a:pt x="40" y="249"/>
                  </a:lnTo>
                  <a:lnTo>
                    <a:pt x="40" y="255"/>
                  </a:lnTo>
                  <a:lnTo>
                    <a:pt x="46" y="221"/>
                  </a:lnTo>
                  <a:lnTo>
                    <a:pt x="46" y="232"/>
                  </a:lnTo>
                  <a:lnTo>
                    <a:pt x="51" y="249"/>
                  </a:lnTo>
                  <a:lnTo>
                    <a:pt x="51" y="198"/>
                  </a:lnTo>
                  <a:lnTo>
                    <a:pt x="57" y="238"/>
                  </a:lnTo>
                  <a:lnTo>
                    <a:pt x="57" y="249"/>
                  </a:lnTo>
                  <a:lnTo>
                    <a:pt x="63" y="176"/>
                  </a:lnTo>
                  <a:lnTo>
                    <a:pt x="63" y="193"/>
                  </a:lnTo>
                  <a:lnTo>
                    <a:pt x="68" y="244"/>
                  </a:lnTo>
                  <a:lnTo>
                    <a:pt x="68" y="215"/>
                  </a:lnTo>
                  <a:lnTo>
                    <a:pt x="68" y="249"/>
                  </a:lnTo>
                  <a:lnTo>
                    <a:pt x="74" y="210"/>
                  </a:lnTo>
                  <a:lnTo>
                    <a:pt x="74" y="244"/>
                  </a:lnTo>
                  <a:lnTo>
                    <a:pt x="80" y="221"/>
                  </a:lnTo>
                  <a:lnTo>
                    <a:pt x="80" y="204"/>
                  </a:lnTo>
                  <a:lnTo>
                    <a:pt x="80" y="227"/>
                  </a:lnTo>
                  <a:lnTo>
                    <a:pt x="85" y="249"/>
                  </a:lnTo>
                  <a:lnTo>
                    <a:pt x="85" y="204"/>
                  </a:lnTo>
                  <a:lnTo>
                    <a:pt x="91" y="147"/>
                  </a:lnTo>
                  <a:lnTo>
                    <a:pt x="91" y="193"/>
                  </a:lnTo>
                  <a:lnTo>
                    <a:pt x="91" y="159"/>
                  </a:lnTo>
                  <a:lnTo>
                    <a:pt x="97" y="159"/>
                  </a:lnTo>
                  <a:lnTo>
                    <a:pt x="97" y="210"/>
                  </a:lnTo>
                  <a:lnTo>
                    <a:pt x="102" y="136"/>
                  </a:lnTo>
                  <a:lnTo>
                    <a:pt x="102" y="170"/>
                  </a:lnTo>
                  <a:lnTo>
                    <a:pt x="108" y="249"/>
                  </a:lnTo>
                  <a:lnTo>
                    <a:pt x="108" y="159"/>
                  </a:lnTo>
                  <a:lnTo>
                    <a:pt x="114" y="238"/>
                  </a:lnTo>
                  <a:lnTo>
                    <a:pt x="114" y="204"/>
                  </a:lnTo>
                  <a:lnTo>
                    <a:pt x="119" y="198"/>
                  </a:lnTo>
                  <a:lnTo>
                    <a:pt x="119" y="187"/>
                  </a:lnTo>
                  <a:lnTo>
                    <a:pt x="119" y="215"/>
                  </a:lnTo>
                  <a:lnTo>
                    <a:pt x="125" y="170"/>
                  </a:lnTo>
                  <a:lnTo>
                    <a:pt x="125" y="210"/>
                  </a:lnTo>
                  <a:lnTo>
                    <a:pt x="131" y="255"/>
                  </a:lnTo>
                  <a:lnTo>
                    <a:pt x="131" y="232"/>
                  </a:lnTo>
                  <a:lnTo>
                    <a:pt x="136" y="227"/>
                  </a:lnTo>
                  <a:lnTo>
                    <a:pt x="136" y="153"/>
                  </a:lnTo>
                  <a:lnTo>
                    <a:pt x="136" y="181"/>
                  </a:lnTo>
                  <a:lnTo>
                    <a:pt x="142" y="221"/>
                  </a:lnTo>
                  <a:lnTo>
                    <a:pt x="142" y="215"/>
                  </a:lnTo>
                  <a:lnTo>
                    <a:pt x="148" y="221"/>
                  </a:lnTo>
                  <a:lnTo>
                    <a:pt x="148" y="113"/>
                  </a:lnTo>
                  <a:lnTo>
                    <a:pt x="153" y="187"/>
                  </a:lnTo>
                  <a:lnTo>
                    <a:pt x="153" y="227"/>
                  </a:lnTo>
                  <a:lnTo>
                    <a:pt x="159" y="210"/>
                  </a:lnTo>
                  <a:lnTo>
                    <a:pt x="159" y="244"/>
                  </a:lnTo>
                  <a:lnTo>
                    <a:pt x="165" y="193"/>
                  </a:lnTo>
                  <a:lnTo>
                    <a:pt x="165" y="181"/>
                  </a:lnTo>
                  <a:lnTo>
                    <a:pt x="165" y="204"/>
                  </a:lnTo>
                  <a:lnTo>
                    <a:pt x="170" y="181"/>
                  </a:lnTo>
                  <a:lnTo>
                    <a:pt x="170" y="221"/>
                  </a:lnTo>
                  <a:lnTo>
                    <a:pt x="176" y="187"/>
                  </a:lnTo>
                  <a:lnTo>
                    <a:pt x="176" y="198"/>
                  </a:lnTo>
                  <a:lnTo>
                    <a:pt x="176" y="164"/>
                  </a:lnTo>
                  <a:lnTo>
                    <a:pt x="182" y="181"/>
                  </a:lnTo>
                  <a:lnTo>
                    <a:pt x="182" y="238"/>
                  </a:lnTo>
                  <a:lnTo>
                    <a:pt x="187" y="187"/>
                  </a:lnTo>
                  <a:lnTo>
                    <a:pt x="187" y="249"/>
                  </a:lnTo>
                  <a:lnTo>
                    <a:pt x="187" y="181"/>
                  </a:lnTo>
                  <a:lnTo>
                    <a:pt x="193" y="187"/>
                  </a:lnTo>
                  <a:lnTo>
                    <a:pt x="193" y="176"/>
                  </a:lnTo>
                  <a:lnTo>
                    <a:pt x="199" y="176"/>
                  </a:lnTo>
                  <a:lnTo>
                    <a:pt x="199" y="142"/>
                  </a:lnTo>
                  <a:lnTo>
                    <a:pt x="204" y="181"/>
                  </a:lnTo>
                  <a:lnTo>
                    <a:pt x="204" y="170"/>
                  </a:lnTo>
                  <a:lnTo>
                    <a:pt x="204" y="238"/>
                  </a:lnTo>
                  <a:lnTo>
                    <a:pt x="210" y="261"/>
                  </a:lnTo>
                  <a:lnTo>
                    <a:pt x="210" y="159"/>
                  </a:lnTo>
                  <a:lnTo>
                    <a:pt x="216" y="198"/>
                  </a:lnTo>
                  <a:lnTo>
                    <a:pt x="216" y="227"/>
                  </a:lnTo>
                  <a:lnTo>
                    <a:pt x="216" y="193"/>
                  </a:lnTo>
                  <a:lnTo>
                    <a:pt x="221" y="210"/>
                  </a:lnTo>
                  <a:lnTo>
                    <a:pt x="221" y="181"/>
                  </a:lnTo>
                  <a:lnTo>
                    <a:pt x="227" y="176"/>
                  </a:lnTo>
                  <a:lnTo>
                    <a:pt x="227" y="238"/>
                  </a:lnTo>
                  <a:lnTo>
                    <a:pt x="233" y="244"/>
                  </a:lnTo>
                  <a:lnTo>
                    <a:pt x="233" y="193"/>
                  </a:lnTo>
                  <a:lnTo>
                    <a:pt x="233" y="221"/>
                  </a:lnTo>
                  <a:lnTo>
                    <a:pt x="238" y="215"/>
                  </a:lnTo>
                  <a:lnTo>
                    <a:pt x="244" y="193"/>
                  </a:lnTo>
                  <a:lnTo>
                    <a:pt x="244" y="164"/>
                  </a:lnTo>
                  <a:lnTo>
                    <a:pt x="244" y="198"/>
                  </a:lnTo>
                  <a:lnTo>
                    <a:pt x="250" y="221"/>
                  </a:lnTo>
                  <a:lnTo>
                    <a:pt x="255" y="164"/>
                  </a:lnTo>
                  <a:lnTo>
                    <a:pt x="255" y="170"/>
                  </a:lnTo>
                  <a:lnTo>
                    <a:pt x="261" y="159"/>
                  </a:lnTo>
                  <a:lnTo>
                    <a:pt x="261" y="215"/>
                  </a:lnTo>
                  <a:lnTo>
                    <a:pt x="267" y="147"/>
                  </a:lnTo>
                  <a:lnTo>
                    <a:pt x="267" y="244"/>
                  </a:lnTo>
                  <a:lnTo>
                    <a:pt x="272" y="187"/>
                  </a:lnTo>
                  <a:lnTo>
                    <a:pt x="272" y="181"/>
                  </a:lnTo>
                  <a:lnTo>
                    <a:pt x="272" y="238"/>
                  </a:lnTo>
                  <a:lnTo>
                    <a:pt x="278" y="204"/>
                  </a:lnTo>
                  <a:lnTo>
                    <a:pt x="278" y="255"/>
                  </a:lnTo>
                  <a:lnTo>
                    <a:pt x="284" y="142"/>
                  </a:lnTo>
                  <a:lnTo>
                    <a:pt x="284" y="198"/>
                  </a:lnTo>
                  <a:lnTo>
                    <a:pt x="289" y="125"/>
                  </a:lnTo>
                  <a:lnTo>
                    <a:pt x="289" y="108"/>
                  </a:lnTo>
                  <a:lnTo>
                    <a:pt x="295" y="261"/>
                  </a:lnTo>
                  <a:lnTo>
                    <a:pt x="295" y="249"/>
                  </a:lnTo>
                  <a:lnTo>
                    <a:pt x="301" y="108"/>
                  </a:lnTo>
                  <a:lnTo>
                    <a:pt x="301" y="113"/>
                  </a:lnTo>
                  <a:lnTo>
                    <a:pt x="301" y="0"/>
                  </a:lnTo>
                  <a:lnTo>
                    <a:pt x="306" y="198"/>
                  </a:lnTo>
                  <a:lnTo>
                    <a:pt x="306" y="193"/>
                  </a:lnTo>
                  <a:lnTo>
                    <a:pt x="312" y="232"/>
                  </a:lnTo>
                  <a:lnTo>
                    <a:pt x="312" y="204"/>
                  </a:lnTo>
                  <a:lnTo>
                    <a:pt x="312" y="261"/>
                  </a:lnTo>
                  <a:lnTo>
                    <a:pt x="318" y="227"/>
                  </a:lnTo>
                  <a:lnTo>
                    <a:pt x="318" y="198"/>
                  </a:lnTo>
                  <a:lnTo>
                    <a:pt x="323" y="215"/>
                  </a:lnTo>
                  <a:lnTo>
                    <a:pt x="323" y="227"/>
                  </a:lnTo>
                  <a:lnTo>
                    <a:pt x="329" y="176"/>
                  </a:lnTo>
                  <a:lnTo>
                    <a:pt x="329" y="249"/>
                  </a:lnTo>
                  <a:lnTo>
                    <a:pt x="335" y="187"/>
                  </a:lnTo>
                </a:path>
              </a:pathLst>
            </a:custGeom>
            <a:noFill/>
            <a:ln w="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216" name="Freeform 307"/>
            <p:cNvSpPr>
              <a:spLocks/>
            </p:cNvSpPr>
            <p:nvPr/>
          </p:nvSpPr>
          <p:spPr bwMode="auto">
            <a:xfrm>
              <a:off x="3572" y="3175"/>
              <a:ext cx="317" cy="442"/>
            </a:xfrm>
            <a:custGeom>
              <a:avLst/>
              <a:gdLst>
                <a:gd name="T0" fmla="*/ 5 w 317"/>
                <a:gd name="T1" fmla="*/ 362 h 442"/>
                <a:gd name="T2" fmla="*/ 11 w 317"/>
                <a:gd name="T3" fmla="*/ 368 h 442"/>
                <a:gd name="T4" fmla="*/ 17 w 317"/>
                <a:gd name="T5" fmla="*/ 408 h 442"/>
                <a:gd name="T6" fmla="*/ 22 w 317"/>
                <a:gd name="T7" fmla="*/ 408 h 442"/>
                <a:gd name="T8" fmla="*/ 34 w 317"/>
                <a:gd name="T9" fmla="*/ 430 h 442"/>
                <a:gd name="T10" fmla="*/ 39 w 317"/>
                <a:gd name="T11" fmla="*/ 436 h 442"/>
                <a:gd name="T12" fmla="*/ 45 w 317"/>
                <a:gd name="T13" fmla="*/ 419 h 442"/>
                <a:gd name="T14" fmla="*/ 56 w 317"/>
                <a:gd name="T15" fmla="*/ 340 h 442"/>
                <a:gd name="T16" fmla="*/ 62 w 317"/>
                <a:gd name="T17" fmla="*/ 442 h 442"/>
                <a:gd name="T18" fmla="*/ 73 w 317"/>
                <a:gd name="T19" fmla="*/ 300 h 442"/>
                <a:gd name="T20" fmla="*/ 79 w 317"/>
                <a:gd name="T21" fmla="*/ 408 h 442"/>
                <a:gd name="T22" fmla="*/ 85 w 317"/>
                <a:gd name="T23" fmla="*/ 317 h 442"/>
                <a:gd name="T24" fmla="*/ 90 w 317"/>
                <a:gd name="T25" fmla="*/ 368 h 442"/>
                <a:gd name="T26" fmla="*/ 102 w 317"/>
                <a:gd name="T27" fmla="*/ 408 h 442"/>
                <a:gd name="T28" fmla="*/ 107 w 317"/>
                <a:gd name="T29" fmla="*/ 425 h 442"/>
                <a:gd name="T30" fmla="*/ 113 w 317"/>
                <a:gd name="T31" fmla="*/ 396 h 442"/>
                <a:gd name="T32" fmla="*/ 124 w 317"/>
                <a:gd name="T33" fmla="*/ 379 h 442"/>
                <a:gd name="T34" fmla="*/ 130 w 317"/>
                <a:gd name="T35" fmla="*/ 413 h 442"/>
                <a:gd name="T36" fmla="*/ 136 w 317"/>
                <a:gd name="T37" fmla="*/ 340 h 442"/>
                <a:gd name="T38" fmla="*/ 142 w 317"/>
                <a:gd name="T39" fmla="*/ 334 h 442"/>
                <a:gd name="T40" fmla="*/ 153 w 317"/>
                <a:gd name="T41" fmla="*/ 351 h 442"/>
                <a:gd name="T42" fmla="*/ 159 w 317"/>
                <a:gd name="T43" fmla="*/ 425 h 442"/>
                <a:gd name="T44" fmla="*/ 164 w 317"/>
                <a:gd name="T45" fmla="*/ 340 h 442"/>
                <a:gd name="T46" fmla="*/ 176 w 317"/>
                <a:gd name="T47" fmla="*/ 379 h 442"/>
                <a:gd name="T48" fmla="*/ 181 w 317"/>
                <a:gd name="T49" fmla="*/ 391 h 442"/>
                <a:gd name="T50" fmla="*/ 187 w 317"/>
                <a:gd name="T51" fmla="*/ 430 h 442"/>
                <a:gd name="T52" fmla="*/ 198 w 317"/>
                <a:gd name="T53" fmla="*/ 306 h 442"/>
                <a:gd name="T54" fmla="*/ 204 w 317"/>
                <a:gd name="T55" fmla="*/ 374 h 442"/>
                <a:gd name="T56" fmla="*/ 210 w 317"/>
                <a:gd name="T57" fmla="*/ 385 h 442"/>
                <a:gd name="T58" fmla="*/ 221 w 317"/>
                <a:gd name="T59" fmla="*/ 391 h 442"/>
                <a:gd name="T60" fmla="*/ 227 w 317"/>
                <a:gd name="T61" fmla="*/ 334 h 442"/>
                <a:gd name="T62" fmla="*/ 232 w 317"/>
                <a:gd name="T63" fmla="*/ 391 h 442"/>
                <a:gd name="T64" fmla="*/ 238 w 317"/>
                <a:gd name="T65" fmla="*/ 317 h 442"/>
                <a:gd name="T66" fmla="*/ 249 w 317"/>
                <a:gd name="T67" fmla="*/ 379 h 442"/>
                <a:gd name="T68" fmla="*/ 255 w 317"/>
                <a:gd name="T69" fmla="*/ 362 h 442"/>
                <a:gd name="T70" fmla="*/ 261 w 317"/>
                <a:gd name="T71" fmla="*/ 334 h 442"/>
                <a:gd name="T72" fmla="*/ 272 w 317"/>
                <a:gd name="T73" fmla="*/ 345 h 442"/>
                <a:gd name="T74" fmla="*/ 278 w 317"/>
                <a:gd name="T75" fmla="*/ 391 h 442"/>
                <a:gd name="T76" fmla="*/ 283 w 317"/>
                <a:gd name="T77" fmla="*/ 357 h 442"/>
                <a:gd name="T78" fmla="*/ 295 w 317"/>
                <a:gd name="T79" fmla="*/ 374 h 442"/>
                <a:gd name="T80" fmla="*/ 300 w 317"/>
                <a:gd name="T81" fmla="*/ 300 h 442"/>
                <a:gd name="T82" fmla="*/ 312 w 317"/>
                <a:gd name="T83" fmla="*/ 408 h 44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17"/>
                <a:gd name="T127" fmla="*/ 0 h 442"/>
                <a:gd name="T128" fmla="*/ 317 w 317"/>
                <a:gd name="T129" fmla="*/ 442 h 44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17" h="442">
                  <a:moveTo>
                    <a:pt x="0" y="368"/>
                  </a:moveTo>
                  <a:lnTo>
                    <a:pt x="0" y="345"/>
                  </a:lnTo>
                  <a:lnTo>
                    <a:pt x="5" y="362"/>
                  </a:lnTo>
                  <a:lnTo>
                    <a:pt x="5" y="419"/>
                  </a:lnTo>
                  <a:lnTo>
                    <a:pt x="5" y="362"/>
                  </a:lnTo>
                  <a:lnTo>
                    <a:pt x="11" y="368"/>
                  </a:lnTo>
                  <a:lnTo>
                    <a:pt x="11" y="351"/>
                  </a:lnTo>
                  <a:lnTo>
                    <a:pt x="17" y="391"/>
                  </a:lnTo>
                  <a:lnTo>
                    <a:pt x="17" y="408"/>
                  </a:lnTo>
                  <a:lnTo>
                    <a:pt x="17" y="362"/>
                  </a:lnTo>
                  <a:lnTo>
                    <a:pt x="22" y="419"/>
                  </a:lnTo>
                  <a:lnTo>
                    <a:pt x="22" y="408"/>
                  </a:lnTo>
                  <a:lnTo>
                    <a:pt x="28" y="317"/>
                  </a:lnTo>
                  <a:lnTo>
                    <a:pt x="28" y="413"/>
                  </a:lnTo>
                  <a:lnTo>
                    <a:pt x="34" y="430"/>
                  </a:lnTo>
                  <a:lnTo>
                    <a:pt x="34" y="345"/>
                  </a:lnTo>
                  <a:lnTo>
                    <a:pt x="39" y="391"/>
                  </a:lnTo>
                  <a:lnTo>
                    <a:pt x="39" y="436"/>
                  </a:lnTo>
                  <a:lnTo>
                    <a:pt x="45" y="379"/>
                  </a:lnTo>
                  <a:lnTo>
                    <a:pt x="45" y="311"/>
                  </a:lnTo>
                  <a:lnTo>
                    <a:pt x="45" y="419"/>
                  </a:lnTo>
                  <a:lnTo>
                    <a:pt x="51" y="362"/>
                  </a:lnTo>
                  <a:lnTo>
                    <a:pt x="51" y="419"/>
                  </a:lnTo>
                  <a:lnTo>
                    <a:pt x="56" y="340"/>
                  </a:lnTo>
                  <a:lnTo>
                    <a:pt x="62" y="374"/>
                  </a:lnTo>
                  <a:lnTo>
                    <a:pt x="62" y="334"/>
                  </a:lnTo>
                  <a:lnTo>
                    <a:pt x="62" y="442"/>
                  </a:lnTo>
                  <a:lnTo>
                    <a:pt x="68" y="226"/>
                  </a:lnTo>
                  <a:lnTo>
                    <a:pt x="68" y="311"/>
                  </a:lnTo>
                  <a:lnTo>
                    <a:pt x="73" y="300"/>
                  </a:lnTo>
                  <a:lnTo>
                    <a:pt x="73" y="425"/>
                  </a:lnTo>
                  <a:lnTo>
                    <a:pt x="73" y="385"/>
                  </a:lnTo>
                  <a:lnTo>
                    <a:pt x="79" y="408"/>
                  </a:lnTo>
                  <a:lnTo>
                    <a:pt x="79" y="300"/>
                  </a:lnTo>
                  <a:lnTo>
                    <a:pt x="85" y="374"/>
                  </a:lnTo>
                  <a:lnTo>
                    <a:pt x="85" y="317"/>
                  </a:lnTo>
                  <a:lnTo>
                    <a:pt x="90" y="419"/>
                  </a:lnTo>
                  <a:lnTo>
                    <a:pt x="90" y="425"/>
                  </a:lnTo>
                  <a:lnTo>
                    <a:pt x="90" y="368"/>
                  </a:lnTo>
                  <a:lnTo>
                    <a:pt x="96" y="442"/>
                  </a:lnTo>
                  <a:lnTo>
                    <a:pt x="96" y="334"/>
                  </a:lnTo>
                  <a:lnTo>
                    <a:pt x="102" y="408"/>
                  </a:lnTo>
                  <a:lnTo>
                    <a:pt x="102" y="362"/>
                  </a:lnTo>
                  <a:lnTo>
                    <a:pt x="102" y="379"/>
                  </a:lnTo>
                  <a:lnTo>
                    <a:pt x="107" y="425"/>
                  </a:lnTo>
                  <a:lnTo>
                    <a:pt x="113" y="374"/>
                  </a:lnTo>
                  <a:lnTo>
                    <a:pt x="113" y="368"/>
                  </a:lnTo>
                  <a:lnTo>
                    <a:pt x="113" y="396"/>
                  </a:lnTo>
                  <a:lnTo>
                    <a:pt x="119" y="419"/>
                  </a:lnTo>
                  <a:lnTo>
                    <a:pt x="119" y="362"/>
                  </a:lnTo>
                  <a:lnTo>
                    <a:pt x="124" y="379"/>
                  </a:lnTo>
                  <a:lnTo>
                    <a:pt x="124" y="357"/>
                  </a:lnTo>
                  <a:lnTo>
                    <a:pt x="130" y="379"/>
                  </a:lnTo>
                  <a:lnTo>
                    <a:pt x="130" y="413"/>
                  </a:lnTo>
                  <a:lnTo>
                    <a:pt x="130" y="402"/>
                  </a:lnTo>
                  <a:lnTo>
                    <a:pt x="136" y="385"/>
                  </a:lnTo>
                  <a:lnTo>
                    <a:pt x="136" y="340"/>
                  </a:lnTo>
                  <a:lnTo>
                    <a:pt x="142" y="277"/>
                  </a:lnTo>
                  <a:lnTo>
                    <a:pt x="142" y="425"/>
                  </a:lnTo>
                  <a:lnTo>
                    <a:pt x="142" y="334"/>
                  </a:lnTo>
                  <a:lnTo>
                    <a:pt x="147" y="362"/>
                  </a:lnTo>
                  <a:lnTo>
                    <a:pt x="147" y="357"/>
                  </a:lnTo>
                  <a:lnTo>
                    <a:pt x="153" y="351"/>
                  </a:lnTo>
                  <a:lnTo>
                    <a:pt x="153" y="413"/>
                  </a:lnTo>
                  <a:lnTo>
                    <a:pt x="159" y="277"/>
                  </a:lnTo>
                  <a:lnTo>
                    <a:pt x="159" y="425"/>
                  </a:lnTo>
                  <a:lnTo>
                    <a:pt x="159" y="385"/>
                  </a:lnTo>
                  <a:lnTo>
                    <a:pt x="164" y="419"/>
                  </a:lnTo>
                  <a:lnTo>
                    <a:pt x="164" y="340"/>
                  </a:lnTo>
                  <a:lnTo>
                    <a:pt x="170" y="289"/>
                  </a:lnTo>
                  <a:lnTo>
                    <a:pt x="170" y="311"/>
                  </a:lnTo>
                  <a:lnTo>
                    <a:pt x="176" y="379"/>
                  </a:lnTo>
                  <a:lnTo>
                    <a:pt x="176" y="419"/>
                  </a:lnTo>
                  <a:lnTo>
                    <a:pt x="181" y="323"/>
                  </a:lnTo>
                  <a:lnTo>
                    <a:pt x="181" y="391"/>
                  </a:lnTo>
                  <a:lnTo>
                    <a:pt x="187" y="413"/>
                  </a:lnTo>
                  <a:lnTo>
                    <a:pt x="187" y="357"/>
                  </a:lnTo>
                  <a:lnTo>
                    <a:pt x="187" y="430"/>
                  </a:lnTo>
                  <a:lnTo>
                    <a:pt x="193" y="379"/>
                  </a:lnTo>
                  <a:lnTo>
                    <a:pt x="193" y="396"/>
                  </a:lnTo>
                  <a:lnTo>
                    <a:pt x="198" y="306"/>
                  </a:lnTo>
                  <a:lnTo>
                    <a:pt x="198" y="374"/>
                  </a:lnTo>
                  <a:lnTo>
                    <a:pt x="204" y="413"/>
                  </a:lnTo>
                  <a:lnTo>
                    <a:pt x="204" y="374"/>
                  </a:lnTo>
                  <a:lnTo>
                    <a:pt x="210" y="379"/>
                  </a:lnTo>
                  <a:lnTo>
                    <a:pt x="210" y="413"/>
                  </a:lnTo>
                  <a:lnTo>
                    <a:pt x="210" y="385"/>
                  </a:lnTo>
                  <a:lnTo>
                    <a:pt x="215" y="334"/>
                  </a:lnTo>
                  <a:lnTo>
                    <a:pt x="215" y="379"/>
                  </a:lnTo>
                  <a:lnTo>
                    <a:pt x="221" y="391"/>
                  </a:lnTo>
                  <a:lnTo>
                    <a:pt x="221" y="385"/>
                  </a:lnTo>
                  <a:lnTo>
                    <a:pt x="227" y="374"/>
                  </a:lnTo>
                  <a:lnTo>
                    <a:pt x="227" y="334"/>
                  </a:lnTo>
                  <a:lnTo>
                    <a:pt x="227" y="379"/>
                  </a:lnTo>
                  <a:lnTo>
                    <a:pt x="232" y="385"/>
                  </a:lnTo>
                  <a:lnTo>
                    <a:pt x="232" y="391"/>
                  </a:lnTo>
                  <a:lnTo>
                    <a:pt x="238" y="419"/>
                  </a:lnTo>
                  <a:lnTo>
                    <a:pt x="238" y="430"/>
                  </a:lnTo>
                  <a:lnTo>
                    <a:pt x="238" y="317"/>
                  </a:lnTo>
                  <a:lnTo>
                    <a:pt x="244" y="317"/>
                  </a:lnTo>
                  <a:lnTo>
                    <a:pt x="244" y="362"/>
                  </a:lnTo>
                  <a:lnTo>
                    <a:pt x="249" y="379"/>
                  </a:lnTo>
                  <a:lnTo>
                    <a:pt x="249" y="340"/>
                  </a:lnTo>
                  <a:lnTo>
                    <a:pt x="255" y="396"/>
                  </a:lnTo>
                  <a:lnTo>
                    <a:pt x="255" y="362"/>
                  </a:lnTo>
                  <a:lnTo>
                    <a:pt x="255" y="368"/>
                  </a:lnTo>
                  <a:lnTo>
                    <a:pt x="261" y="357"/>
                  </a:lnTo>
                  <a:lnTo>
                    <a:pt x="261" y="334"/>
                  </a:lnTo>
                  <a:lnTo>
                    <a:pt x="266" y="430"/>
                  </a:lnTo>
                  <a:lnTo>
                    <a:pt x="266" y="198"/>
                  </a:lnTo>
                  <a:lnTo>
                    <a:pt x="272" y="345"/>
                  </a:lnTo>
                  <a:lnTo>
                    <a:pt x="272" y="334"/>
                  </a:lnTo>
                  <a:lnTo>
                    <a:pt x="278" y="374"/>
                  </a:lnTo>
                  <a:lnTo>
                    <a:pt x="278" y="391"/>
                  </a:lnTo>
                  <a:lnTo>
                    <a:pt x="278" y="379"/>
                  </a:lnTo>
                  <a:lnTo>
                    <a:pt x="283" y="368"/>
                  </a:lnTo>
                  <a:lnTo>
                    <a:pt x="283" y="357"/>
                  </a:lnTo>
                  <a:lnTo>
                    <a:pt x="289" y="413"/>
                  </a:lnTo>
                  <a:lnTo>
                    <a:pt x="289" y="238"/>
                  </a:lnTo>
                  <a:lnTo>
                    <a:pt x="295" y="374"/>
                  </a:lnTo>
                  <a:lnTo>
                    <a:pt x="295" y="0"/>
                  </a:lnTo>
                  <a:lnTo>
                    <a:pt x="300" y="73"/>
                  </a:lnTo>
                  <a:lnTo>
                    <a:pt x="300" y="300"/>
                  </a:lnTo>
                  <a:lnTo>
                    <a:pt x="306" y="323"/>
                  </a:lnTo>
                  <a:lnTo>
                    <a:pt x="306" y="232"/>
                  </a:lnTo>
                  <a:lnTo>
                    <a:pt x="312" y="408"/>
                  </a:lnTo>
                  <a:lnTo>
                    <a:pt x="312" y="374"/>
                  </a:lnTo>
                  <a:lnTo>
                    <a:pt x="317" y="323"/>
                  </a:lnTo>
                </a:path>
              </a:pathLst>
            </a:custGeom>
            <a:noFill/>
            <a:ln w="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217" name="Freeform 308"/>
            <p:cNvSpPr>
              <a:spLocks/>
            </p:cNvSpPr>
            <p:nvPr/>
          </p:nvSpPr>
          <p:spPr bwMode="auto">
            <a:xfrm>
              <a:off x="3889" y="3447"/>
              <a:ext cx="340" cy="170"/>
            </a:xfrm>
            <a:custGeom>
              <a:avLst/>
              <a:gdLst>
                <a:gd name="T0" fmla="*/ 6 w 340"/>
                <a:gd name="T1" fmla="*/ 90 h 170"/>
                <a:gd name="T2" fmla="*/ 12 w 340"/>
                <a:gd name="T3" fmla="*/ 141 h 170"/>
                <a:gd name="T4" fmla="*/ 17 w 340"/>
                <a:gd name="T5" fmla="*/ 153 h 170"/>
                <a:gd name="T6" fmla="*/ 29 w 340"/>
                <a:gd name="T7" fmla="*/ 124 h 170"/>
                <a:gd name="T8" fmla="*/ 34 w 340"/>
                <a:gd name="T9" fmla="*/ 153 h 170"/>
                <a:gd name="T10" fmla="*/ 46 w 340"/>
                <a:gd name="T11" fmla="*/ 62 h 170"/>
                <a:gd name="T12" fmla="*/ 51 w 340"/>
                <a:gd name="T13" fmla="*/ 73 h 170"/>
                <a:gd name="T14" fmla="*/ 63 w 340"/>
                <a:gd name="T15" fmla="*/ 62 h 170"/>
                <a:gd name="T16" fmla="*/ 68 w 340"/>
                <a:gd name="T17" fmla="*/ 79 h 170"/>
                <a:gd name="T18" fmla="*/ 74 w 340"/>
                <a:gd name="T19" fmla="*/ 158 h 170"/>
                <a:gd name="T20" fmla="*/ 85 w 340"/>
                <a:gd name="T21" fmla="*/ 102 h 170"/>
                <a:gd name="T22" fmla="*/ 91 w 340"/>
                <a:gd name="T23" fmla="*/ 5 h 170"/>
                <a:gd name="T24" fmla="*/ 97 w 340"/>
                <a:gd name="T25" fmla="*/ 102 h 170"/>
                <a:gd name="T26" fmla="*/ 108 w 340"/>
                <a:gd name="T27" fmla="*/ 85 h 170"/>
                <a:gd name="T28" fmla="*/ 114 w 340"/>
                <a:gd name="T29" fmla="*/ 170 h 170"/>
                <a:gd name="T30" fmla="*/ 125 w 340"/>
                <a:gd name="T31" fmla="*/ 79 h 170"/>
                <a:gd name="T32" fmla="*/ 131 w 340"/>
                <a:gd name="T33" fmla="*/ 141 h 170"/>
                <a:gd name="T34" fmla="*/ 142 w 340"/>
                <a:gd name="T35" fmla="*/ 113 h 170"/>
                <a:gd name="T36" fmla="*/ 148 w 340"/>
                <a:gd name="T37" fmla="*/ 85 h 170"/>
                <a:gd name="T38" fmla="*/ 153 w 340"/>
                <a:gd name="T39" fmla="*/ 102 h 170"/>
                <a:gd name="T40" fmla="*/ 165 w 340"/>
                <a:gd name="T41" fmla="*/ 124 h 170"/>
                <a:gd name="T42" fmla="*/ 170 w 340"/>
                <a:gd name="T43" fmla="*/ 68 h 170"/>
                <a:gd name="T44" fmla="*/ 182 w 340"/>
                <a:gd name="T45" fmla="*/ 113 h 170"/>
                <a:gd name="T46" fmla="*/ 187 w 340"/>
                <a:gd name="T47" fmla="*/ 68 h 170"/>
                <a:gd name="T48" fmla="*/ 199 w 340"/>
                <a:gd name="T49" fmla="*/ 39 h 170"/>
                <a:gd name="T50" fmla="*/ 204 w 340"/>
                <a:gd name="T51" fmla="*/ 113 h 170"/>
                <a:gd name="T52" fmla="*/ 210 w 340"/>
                <a:gd name="T53" fmla="*/ 130 h 170"/>
                <a:gd name="T54" fmla="*/ 221 w 340"/>
                <a:gd name="T55" fmla="*/ 158 h 170"/>
                <a:gd name="T56" fmla="*/ 227 w 340"/>
                <a:gd name="T57" fmla="*/ 102 h 170"/>
                <a:gd name="T58" fmla="*/ 238 w 340"/>
                <a:gd name="T59" fmla="*/ 102 h 170"/>
                <a:gd name="T60" fmla="*/ 244 w 340"/>
                <a:gd name="T61" fmla="*/ 5 h 170"/>
                <a:gd name="T62" fmla="*/ 255 w 340"/>
                <a:gd name="T63" fmla="*/ 141 h 170"/>
                <a:gd name="T64" fmla="*/ 261 w 340"/>
                <a:gd name="T65" fmla="*/ 5 h 170"/>
                <a:gd name="T66" fmla="*/ 267 w 340"/>
                <a:gd name="T67" fmla="*/ 153 h 170"/>
                <a:gd name="T68" fmla="*/ 278 w 340"/>
                <a:gd name="T69" fmla="*/ 85 h 170"/>
                <a:gd name="T70" fmla="*/ 289 w 340"/>
                <a:gd name="T71" fmla="*/ 164 h 170"/>
                <a:gd name="T72" fmla="*/ 295 w 340"/>
                <a:gd name="T73" fmla="*/ 164 h 170"/>
                <a:gd name="T74" fmla="*/ 301 w 340"/>
                <a:gd name="T75" fmla="*/ 124 h 170"/>
                <a:gd name="T76" fmla="*/ 312 w 340"/>
                <a:gd name="T77" fmla="*/ 68 h 170"/>
                <a:gd name="T78" fmla="*/ 318 w 340"/>
                <a:gd name="T79" fmla="*/ 141 h 170"/>
                <a:gd name="T80" fmla="*/ 323 w 340"/>
                <a:gd name="T81" fmla="*/ 158 h 170"/>
                <a:gd name="T82" fmla="*/ 335 w 340"/>
                <a:gd name="T83" fmla="*/ 85 h 17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40"/>
                <a:gd name="T127" fmla="*/ 0 h 170"/>
                <a:gd name="T128" fmla="*/ 340 w 340"/>
                <a:gd name="T129" fmla="*/ 170 h 17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40" h="170">
                  <a:moveTo>
                    <a:pt x="0" y="51"/>
                  </a:moveTo>
                  <a:lnTo>
                    <a:pt x="0" y="158"/>
                  </a:lnTo>
                  <a:lnTo>
                    <a:pt x="6" y="90"/>
                  </a:lnTo>
                  <a:lnTo>
                    <a:pt x="6" y="62"/>
                  </a:lnTo>
                  <a:lnTo>
                    <a:pt x="12" y="136"/>
                  </a:lnTo>
                  <a:lnTo>
                    <a:pt x="12" y="141"/>
                  </a:lnTo>
                  <a:lnTo>
                    <a:pt x="17" y="107"/>
                  </a:lnTo>
                  <a:lnTo>
                    <a:pt x="17" y="68"/>
                  </a:lnTo>
                  <a:lnTo>
                    <a:pt x="17" y="153"/>
                  </a:lnTo>
                  <a:lnTo>
                    <a:pt x="23" y="17"/>
                  </a:lnTo>
                  <a:lnTo>
                    <a:pt x="23" y="90"/>
                  </a:lnTo>
                  <a:lnTo>
                    <a:pt x="29" y="124"/>
                  </a:lnTo>
                  <a:lnTo>
                    <a:pt x="29" y="153"/>
                  </a:lnTo>
                  <a:lnTo>
                    <a:pt x="34" y="79"/>
                  </a:lnTo>
                  <a:lnTo>
                    <a:pt x="34" y="153"/>
                  </a:lnTo>
                  <a:lnTo>
                    <a:pt x="40" y="158"/>
                  </a:lnTo>
                  <a:lnTo>
                    <a:pt x="40" y="56"/>
                  </a:lnTo>
                  <a:lnTo>
                    <a:pt x="46" y="62"/>
                  </a:lnTo>
                  <a:lnTo>
                    <a:pt x="46" y="124"/>
                  </a:lnTo>
                  <a:lnTo>
                    <a:pt x="51" y="107"/>
                  </a:lnTo>
                  <a:lnTo>
                    <a:pt x="51" y="73"/>
                  </a:lnTo>
                  <a:lnTo>
                    <a:pt x="57" y="119"/>
                  </a:lnTo>
                  <a:lnTo>
                    <a:pt x="57" y="153"/>
                  </a:lnTo>
                  <a:lnTo>
                    <a:pt x="63" y="62"/>
                  </a:lnTo>
                  <a:lnTo>
                    <a:pt x="63" y="113"/>
                  </a:lnTo>
                  <a:lnTo>
                    <a:pt x="68" y="136"/>
                  </a:lnTo>
                  <a:lnTo>
                    <a:pt x="68" y="79"/>
                  </a:lnTo>
                  <a:lnTo>
                    <a:pt x="74" y="85"/>
                  </a:lnTo>
                  <a:lnTo>
                    <a:pt x="74" y="62"/>
                  </a:lnTo>
                  <a:lnTo>
                    <a:pt x="74" y="158"/>
                  </a:lnTo>
                  <a:lnTo>
                    <a:pt x="80" y="102"/>
                  </a:lnTo>
                  <a:lnTo>
                    <a:pt x="80" y="130"/>
                  </a:lnTo>
                  <a:lnTo>
                    <a:pt x="85" y="102"/>
                  </a:lnTo>
                  <a:lnTo>
                    <a:pt x="85" y="68"/>
                  </a:lnTo>
                  <a:lnTo>
                    <a:pt x="85" y="102"/>
                  </a:lnTo>
                  <a:lnTo>
                    <a:pt x="91" y="5"/>
                  </a:lnTo>
                  <a:lnTo>
                    <a:pt x="91" y="136"/>
                  </a:lnTo>
                  <a:lnTo>
                    <a:pt x="97" y="56"/>
                  </a:lnTo>
                  <a:lnTo>
                    <a:pt x="97" y="102"/>
                  </a:lnTo>
                  <a:lnTo>
                    <a:pt x="102" y="68"/>
                  </a:lnTo>
                  <a:lnTo>
                    <a:pt x="102" y="136"/>
                  </a:lnTo>
                  <a:lnTo>
                    <a:pt x="108" y="85"/>
                  </a:lnTo>
                  <a:lnTo>
                    <a:pt x="114" y="107"/>
                  </a:lnTo>
                  <a:lnTo>
                    <a:pt x="114" y="85"/>
                  </a:lnTo>
                  <a:lnTo>
                    <a:pt x="114" y="170"/>
                  </a:lnTo>
                  <a:lnTo>
                    <a:pt x="119" y="45"/>
                  </a:lnTo>
                  <a:lnTo>
                    <a:pt x="125" y="141"/>
                  </a:lnTo>
                  <a:lnTo>
                    <a:pt x="125" y="79"/>
                  </a:lnTo>
                  <a:lnTo>
                    <a:pt x="131" y="124"/>
                  </a:lnTo>
                  <a:lnTo>
                    <a:pt x="131" y="113"/>
                  </a:lnTo>
                  <a:lnTo>
                    <a:pt x="131" y="141"/>
                  </a:lnTo>
                  <a:lnTo>
                    <a:pt x="136" y="102"/>
                  </a:lnTo>
                  <a:lnTo>
                    <a:pt x="136" y="28"/>
                  </a:lnTo>
                  <a:lnTo>
                    <a:pt x="142" y="113"/>
                  </a:lnTo>
                  <a:lnTo>
                    <a:pt x="142" y="68"/>
                  </a:lnTo>
                  <a:lnTo>
                    <a:pt x="148" y="130"/>
                  </a:lnTo>
                  <a:lnTo>
                    <a:pt x="148" y="85"/>
                  </a:lnTo>
                  <a:lnTo>
                    <a:pt x="153" y="56"/>
                  </a:lnTo>
                  <a:lnTo>
                    <a:pt x="153" y="113"/>
                  </a:lnTo>
                  <a:lnTo>
                    <a:pt x="153" y="102"/>
                  </a:lnTo>
                  <a:lnTo>
                    <a:pt x="159" y="153"/>
                  </a:lnTo>
                  <a:lnTo>
                    <a:pt x="159" y="141"/>
                  </a:lnTo>
                  <a:lnTo>
                    <a:pt x="165" y="124"/>
                  </a:lnTo>
                  <a:lnTo>
                    <a:pt x="165" y="130"/>
                  </a:lnTo>
                  <a:lnTo>
                    <a:pt x="170" y="102"/>
                  </a:lnTo>
                  <a:lnTo>
                    <a:pt x="170" y="68"/>
                  </a:lnTo>
                  <a:lnTo>
                    <a:pt x="176" y="96"/>
                  </a:lnTo>
                  <a:lnTo>
                    <a:pt x="176" y="90"/>
                  </a:lnTo>
                  <a:lnTo>
                    <a:pt x="182" y="113"/>
                  </a:lnTo>
                  <a:lnTo>
                    <a:pt x="182" y="28"/>
                  </a:lnTo>
                  <a:lnTo>
                    <a:pt x="182" y="96"/>
                  </a:lnTo>
                  <a:lnTo>
                    <a:pt x="187" y="68"/>
                  </a:lnTo>
                  <a:lnTo>
                    <a:pt x="193" y="85"/>
                  </a:lnTo>
                  <a:lnTo>
                    <a:pt x="193" y="130"/>
                  </a:lnTo>
                  <a:lnTo>
                    <a:pt x="199" y="39"/>
                  </a:lnTo>
                  <a:lnTo>
                    <a:pt x="199" y="124"/>
                  </a:lnTo>
                  <a:lnTo>
                    <a:pt x="204" y="130"/>
                  </a:lnTo>
                  <a:lnTo>
                    <a:pt x="204" y="113"/>
                  </a:lnTo>
                  <a:lnTo>
                    <a:pt x="210" y="73"/>
                  </a:lnTo>
                  <a:lnTo>
                    <a:pt x="210" y="28"/>
                  </a:lnTo>
                  <a:lnTo>
                    <a:pt x="210" y="130"/>
                  </a:lnTo>
                  <a:lnTo>
                    <a:pt x="216" y="130"/>
                  </a:lnTo>
                  <a:lnTo>
                    <a:pt x="216" y="79"/>
                  </a:lnTo>
                  <a:lnTo>
                    <a:pt x="221" y="158"/>
                  </a:lnTo>
                  <a:lnTo>
                    <a:pt x="221" y="62"/>
                  </a:lnTo>
                  <a:lnTo>
                    <a:pt x="227" y="0"/>
                  </a:lnTo>
                  <a:lnTo>
                    <a:pt x="227" y="102"/>
                  </a:lnTo>
                  <a:lnTo>
                    <a:pt x="233" y="141"/>
                  </a:lnTo>
                  <a:lnTo>
                    <a:pt x="233" y="68"/>
                  </a:lnTo>
                  <a:lnTo>
                    <a:pt x="238" y="102"/>
                  </a:lnTo>
                  <a:lnTo>
                    <a:pt x="238" y="39"/>
                  </a:lnTo>
                  <a:lnTo>
                    <a:pt x="244" y="107"/>
                  </a:lnTo>
                  <a:lnTo>
                    <a:pt x="244" y="5"/>
                  </a:lnTo>
                  <a:lnTo>
                    <a:pt x="250" y="90"/>
                  </a:lnTo>
                  <a:lnTo>
                    <a:pt x="250" y="113"/>
                  </a:lnTo>
                  <a:lnTo>
                    <a:pt x="255" y="141"/>
                  </a:lnTo>
                  <a:lnTo>
                    <a:pt x="255" y="107"/>
                  </a:lnTo>
                  <a:lnTo>
                    <a:pt x="261" y="34"/>
                  </a:lnTo>
                  <a:lnTo>
                    <a:pt x="261" y="5"/>
                  </a:lnTo>
                  <a:lnTo>
                    <a:pt x="267" y="141"/>
                  </a:lnTo>
                  <a:lnTo>
                    <a:pt x="267" y="107"/>
                  </a:lnTo>
                  <a:lnTo>
                    <a:pt x="267" y="153"/>
                  </a:lnTo>
                  <a:lnTo>
                    <a:pt x="272" y="68"/>
                  </a:lnTo>
                  <a:lnTo>
                    <a:pt x="272" y="96"/>
                  </a:lnTo>
                  <a:lnTo>
                    <a:pt x="278" y="85"/>
                  </a:lnTo>
                  <a:lnTo>
                    <a:pt x="284" y="28"/>
                  </a:lnTo>
                  <a:lnTo>
                    <a:pt x="284" y="96"/>
                  </a:lnTo>
                  <a:lnTo>
                    <a:pt x="289" y="164"/>
                  </a:lnTo>
                  <a:lnTo>
                    <a:pt x="289" y="147"/>
                  </a:lnTo>
                  <a:lnTo>
                    <a:pt x="295" y="96"/>
                  </a:lnTo>
                  <a:lnTo>
                    <a:pt x="295" y="164"/>
                  </a:lnTo>
                  <a:lnTo>
                    <a:pt x="295" y="68"/>
                  </a:lnTo>
                  <a:lnTo>
                    <a:pt x="301" y="141"/>
                  </a:lnTo>
                  <a:lnTo>
                    <a:pt x="301" y="124"/>
                  </a:lnTo>
                  <a:lnTo>
                    <a:pt x="306" y="90"/>
                  </a:lnTo>
                  <a:lnTo>
                    <a:pt x="306" y="164"/>
                  </a:lnTo>
                  <a:lnTo>
                    <a:pt x="312" y="68"/>
                  </a:lnTo>
                  <a:lnTo>
                    <a:pt x="312" y="124"/>
                  </a:lnTo>
                  <a:lnTo>
                    <a:pt x="318" y="136"/>
                  </a:lnTo>
                  <a:lnTo>
                    <a:pt x="318" y="141"/>
                  </a:lnTo>
                  <a:lnTo>
                    <a:pt x="318" y="113"/>
                  </a:lnTo>
                  <a:lnTo>
                    <a:pt x="323" y="73"/>
                  </a:lnTo>
                  <a:lnTo>
                    <a:pt x="323" y="158"/>
                  </a:lnTo>
                  <a:lnTo>
                    <a:pt x="329" y="51"/>
                  </a:lnTo>
                  <a:lnTo>
                    <a:pt x="329" y="124"/>
                  </a:lnTo>
                  <a:lnTo>
                    <a:pt x="335" y="85"/>
                  </a:lnTo>
                  <a:lnTo>
                    <a:pt x="335" y="136"/>
                  </a:lnTo>
                  <a:lnTo>
                    <a:pt x="340" y="147"/>
                  </a:lnTo>
                </a:path>
              </a:pathLst>
            </a:custGeom>
            <a:noFill/>
            <a:ln w="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218" name="Freeform 309"/>
            <p:cNvSpPr>
              <a:spLocks/>
            </p:cNvSpPr>
            <p:nvPr/>
          </p:nvSpPr>
          <p:spPr bwMode="auto">
            <a:xfrm>
              <a:off x="4229" y="2988"/>
              <a:ext cx="318" cy="629"/>
            </a:xfrm>
            <a:custGeom>
              <a:avLst/>
              <a:gdLst>
                <a:gd name="T0" fmla="*/ 6 w 318"/>
                <a:gd name="T1" fmla="*/ 521 h 629"/>
                <a:gd name="T2" fmla="*/ 12 w 318"/>
                <a:gd name="T3" fmla="*/ 589 h 629"/>
                <a:gd name="T4" fmla="*/ 23 w 318"/>
                <a:gd name="T5" fmla="*/ 612 h 629"/>
                <a:gd name="T6" fmla="*/ 29 w 318"/>
                <a:gd name="T7" fmla="*/ 515 h 629"/>
                <a:gd name="T8" fmla="*/ 35 w 318"/>
                <a:gd name="T9" fmla="*/ 549 h 629"/>
                <a:gd name="T10" fmla="*/ 46 w 318"/>
                <a:gd name="T11" fmla="*/ 493 h 629"/>
                <a:gd name="T12" fmla="*/ 52 w 318"/>
                <a:gd name="T13" fmla="*/ 510 h 629"/>
                <a:gd name="T14" fmla="*/ 57 w 318"/>
                <a:gd name="T15" fmla="*/ 566 h 629"/>
                <a:gd name="T16" fmla="*/ 69 w 318"/>
                <a:gd name="T17" fmla="*/ 583 h 629"/>
                <a:gd name="T18" fmla="*/ 74 w 318"/>
                <a:gd name="T19" fmla="*/ 555 h 629"/>
                <a:gd name="T20" fmla="*/ 80 w 318"/>
                <a:gd name="T21" fmla="*/ 606 h 629"/>
                <a:gd name="T22" fmla="*/ 91 w 318"/>
                <a:gd name="T23" fmla="*/ 566 h 629"/>
                <a:gd name="T24" fmla="*/ 97 w 318"/>
                <a:gd name="T25" fmla="*/ 566 h 629"/>
                <a:gd name="T26" fmla="*/ 103 w 318"/>
                <a:gd name="T27" fmla="*/ 527 h 629"/>
                <a:gd name="T28" fmla="*/ 108 w 318"/>
                <a:gd name="T29" fmla="*/ 572 h 629"/>
                <a:gd name="T30" fmla="*/ 120 w 318"/>
                <a:gd name="T31" fmla="*/ 595 h 629"/>
                <a:gd name="T32" fmla="*/ 125 w 318"/>
                <a:gd name="T33" fmla="*/ 470 h 629"/>
                <a:gd name="T34" fmla="*/ 131 w 318"/>
                <a:gd name="T35" fmla="*/ 612 h 629"/>
                <a:gd name="T36" fmla="*/ 137 w 318"/>
                <a:gd name="T37" fmla="*/ 578 h 629"/>
                <a:gd name="T38" fmla="*/ 148 w 318"/>
                <a:gd name="T39" fmla="*/ 606 h 629"/>
                <a:gd name="T40" fmla="*/ 154 w 318"/>
                <a:gd name="T41" fmla="*/ 566 h 629"/>
                <a:gd name="T42" fmla="*/ 165 w 318"/>
                <a:gd name="T43" fmla="*/ 623 h 629"/>
                <a:gd name="T44" fmla="*/ 171 w 318"/>
                <a:gd name="T45" fmla="*/ 527 h 629"/>
                <a:gd name="T46" fmla="*/ 176 w 318"/>
                <a:gd name="T47" fmla="*/ 606 h 629"/>
                <a:gd name="T48" fmla="*/ 188 w 318"/>
                <a:gd name="T49" fmla="*/ 612 h 629"/>
                <a:gd name="T50" fmla="*/ 193 w 318"/>
                <a:gd name="T51" fmla="*/ 549 h 629"/>
                <a:gd name="T52" fmla="*/ 205 w 318"/>
                <a:gd name="T53" fmla="*/ 566 h 629"/>
                <a:gd name="T54" fmla="*/ 210 w 318"/>
                <a:gd name="T55" fmla="*/ 583 h 629"/>
                <a:gd name="T56" fmla="*/ 216 w 318"/>
                <a:gd name="T57" fmla="*/ 566 h 629"/>
                <a:gd name="T58" fmla="*/ 227 w 318"/>
                <a:gd name="T59" fmla="*/ 549 h 629"/>
                <a:gd name="T60" fmla="*/ 233 w 318"/>
                <a:gd name="T61" fmla="*/ 595 h 629"/>
                <a:gd name="T62" fmla="*/ 239 w 318"/>
                <a:gd name="T63" fmla="*/ 549 h 629"/>
                <a:gd name="T64" fmla="*/ 250 w 318"/>
                <a:gd name="T65" fmla="*/ 578 h 629"/>
                <a:gd name="T66" fmla="*/ 256 w 318"/>
                <a:gd name="T67" fmla="*/ 606 h 629"/>
                <a:gd name="T68" fmla="*/ 261 w 318"/>
                <a:gd name="T69" fmla="*/ 595 h 629"/>
                <a:gd name="T70" fmla="*/ 267 w 318"/>
                <a:gd name="T71" fmla="*/ 572 h 629"/>
                <a:gd name="T72" fmla="*/ 278 w 318"/>
                <a:gd name="T73" fmla="*/ 0 h 629"/>
                <a:gd name="T74" fmla="*/ 284 w 318"/>
                <a:gd name="T75" fmla="*/ 561 h 629"/>
                <a:gd name="T76" fmla="*/ 290 w 318"/>
                <a:gd name="T77" fmla="*/ 578 h 629"/>
                <a:gd name="T78" fmla="*/ 295 w 318"/>
                <a:gd name="T79" fmla="*/ 595 h 629"/>
                <a:gd name="T80" fmla="*/ 307 w 318"/>
                <a:gd name="T81" fmla="*/ 566 h 629"/>
                <a:gd name="T82" fmla="*/ 312 w 318"/>
                <a:gd name="T83" fmla="*/ 549 h 62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18"/>
                <a:gd name="T127" fmla="*/ 0 h 629"/>
                <a:gd name="T128" fmla="*/ 318 w 318"/>
                <a:gd name="T129" fmla="*/ 629 h 62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18" h="629">
                  <a:moveTo>
                    <a:pt x="0" y="606"/>
                  </a:moveTo>
                  <a:lnTo>
                    <a:pt x="0" y="617"/>
                  </a:lnTo>
                  <a:lnTo>
                    <a:pt x="6" y="521"/>
                  </a:lnTo>
                  <a:lnTo>
                    <a:pt x="6" y="578"/>
                  </a:lnTo>
                  <a:lnTo>
                    <a:pt x="12" y="549"/>
                  </a:lnTo>
                  <a:lnTo>
                    <a:pt x="12" y="589"/>
                  </a:lnTo>
                  <a:lnTo>
                    <a:pt x="18" y="589"/>
                  </a:lnTo>
                  <a:lnTo>
                    <a:pt x="18" y="527"/>
                  </a:lnTo>
                  <a:lnTo>
                    <a:pt x="23" y="612"/>
                  </a:lnTo>
                  <a:lnTo>
                    <a:pt x="23" y="595"/>
                  </a:lnTo>
                  <a:lnTo>
                    <a:pt x="29" y="572"/>
                  </a:lnTo>
                  <a:lnTo>
                    <a:pt x="29" y="515"/>
                  </a:lnTo>
                  <a:lnTo>
                    <a:pt x="35" y="589"/>
                  </a:lnTo>
                  <a:lnTo>
                    <a:pt x="35" y="510"/>
                  </a:lnTo>
                  <a:lnTo>
                    <a:pt x="35" y="549"/>
                  </a:lnTo>
                  <a:lnTo>
                    <a:pt x="40" y="617"/>
                  </a:lnTo>
                  <a:lnTo>
                    <a:pt x="40" y="498"/>
                  </a:lnTo>
                  <a:lnTo>
                    <a:pt x="46" y="493"/>
                  </a:lnTo>
                  <a:lnTo>
                    <a:pt x="46" y="515"/>
                  </a:lnTo>
                  <a:lnTo>
                    <a:pt x="52" y="612"/>
                  </a:lnTo>
                  <a:lnTo>
                    <a:pt x="52" y="510"/>
                  </a:lnTo>
                  <a:lnTo>
                    <a:pt x="52" y="612"/>
                  </a:lnTo>
                  <a:lnTo>
                    <a:pt x="57" y="589"/>
                  </a:lnTo>
                  <a:lnTo>
                    <a:pt x="57" y="566"/>
                  </a:lnTo>
                  <a:lnTo>
                    <a:pt x="63" y="498"/>
                  </a:lnTo>
                  <a:lnTo>
                    <a:pt x="63" y="566"/>
                  </a:lnTo>
                  <a:lnTo>
                    <a:pt x="69" y="583"/>
                  </a:lnTo>
                  <a:lnTo>
                    <a:pt x="69" y="606"/>
                  </a:lnTo>
                  <a:lnTo>
                    <a:pt x="74" y="600"/>
                  </a:lnTo>
                  <a:lnTo>
                    <a:pt x="74" y="555"/>
                  </a:lnTo>
                  <a:lnTo>
                    <a:pt x="74" y="566"/>
                  </a:lnTo>
                  <a:lnTo>
                    <a:pt x="80" y="566"/>
                  </a:lnTo>
                  <a:lnTo>
                    <a:pt x="80" y="606"/>
                  </a:lnTo>
                  <a:lnTo>
                    <a:pt x="86" y="572"/>
                  </a:lnTo>
                  <a:lnTo>
                    <a:pt x="86" y="595"/>
                  </a:lnTo>
                  <a:lnTo>
                    <a:pt x="91" y="566"/>
                  </a:lnTo>
                  <a:lnTo>
                    <a:pt x="91" y="549"/>
                  </a:lnTo>
                  <a:lnTo>
                    <a:pt x="91" y="595"/>
                  </a:lnTo>
                  <a:lnTo>
                    <a:pt x="97" y="566"/>
                  </a:lnTo>
                  <a:lnTo>
                    <a:pt x="97" y="555"/>
                  </a:lnTo>
                  <a:lnTo>
                    <a:pt x="103" y="578"/>
                  </a:lnTo>
                  <a:lnTo>
                    <a:pt x="103" y="527"/>
                  </a:lnTo>
                  <a:lnTo>
                    <a:pt x="103" y="578"/>
                  </a:lnTo>
                  <a:lnTo>
                    <a:pt x="108" y="623"/>
                  </a:lnTo>
                  <a:lnTo>
                    <a:pt x="108" y="572"/>
                  </a:lnTo>
                  <a:lnTo>
                    <a:pt x="114" y="566"/>
                  </a:lnTo>
                  <a:lnTo>
                    <a:pt x="114" y="612"/>
                  </a:lnTo>
                  <a:lnTo>
                    <a:pt x="120" y="595"/>
                  </a:lnTo>
                  <a:lnTo>
                    <a:pt x="120" y="549"/>
                  </a:lnTo>
                  <a:lnTo>
                    <a:pt x="120" y="583"/>
                  </a:lnTo>
                  <a:lnTo>
                    <a:pt x="125" y="470"/>
                  </a:lnTo>
                  <a:lnTo>
                    <a:pt x="125" y="538"/>
                  </a:lnTo>
                  <a:lnTo>
                    <a:pt x="131" y="521"/>
                  </a:lnTo>
                  <a:lnTo>
                    <a:pt x="131" y="612"/>
                  </a:lnTo>
                  <a:lnTo>
                    <a:pt x="131" y="595"/>
                  </a:lnTo>
                  <a:lnTo>
                    <a:pt x="137" y="595"/>
                  </a:lnTo>
                  <a:lnTo>
                    <a:pt x="137" y="578"/>
                  </a:lnTo>
                  <a:lnTo>
                    <a:pt x="142" y="606"/>
                  </a:lnTo>
                  <a:lnTo>
                    <a:pt x="142" y="510"/>
                  </a:lnTo>
                  <a:lnTo>
                    <a:pt x="148" y="606"/>
                  </a:lnTo>
                  <a:lnTo>
                    <a:pt x="148" y="583"/>
                  </a:lnTo>
                  <a:lnTo>
                    <a:pt x="154" y="583"/>
                  </a:lnTo>
                  <a:lnTo>
                    <a:pt x="154" y="566"/>
                  </a:lnTo>
                  <a:lnTo>
                    <a:pt x="159" y="527"/>
                  </a:lnTo>
                  <a:lnTo>
                    <a:pt x="159" y="578"/>
                  </a:lnTo>
                  <a:lnTo>
                    <a:pt x="165" y="623"/>
                  </a:lnTo>
                  <a:lnTo>
                    <a:pt x="165" y="612"/>
                  </a:lnTo>
                  <a:lnTo>
                    <a:pt x="171" y="606"/>
                  </a:lnTo>
                  <a:lnTo>
                    <a:pt x="171" y="527"/>
                  </a:lnTo>
                  <a:lnTo>
                    <a:pt x="171" y="578"/>
                  </a:lnTo>
                  <a:lnTo>
                    <a:pt x="176" y="572"/>
                  </a:lnTo>
                  <a:lnTo>
                    <a:pt x="176" y="606"/>
                  </a:lnTo>
                  <a:lnTo>
                    <a:pt x="182" y="595"/>
                  </a:lnTo>
                  <a:lnTo>
                    <a:pt x="182" y="589"/>
                  </a:lnTo>
                  <a:lnTo>
                    <a:pt x="188" y="612"/>
                  </a:lnTo>
                  <a:lnTo>
                    <a:pt x="188" y="566"/>
                  </a:lnTo>
                  <a:lnTo>
                    <a:pt x="193" y="589"/>
                  </a:lnTo>
                  <a:lnTo>
                    <a:pt x="193" y="549"/>
                  </a:lnTo>
                  <a:lnTo>
                    <a:pt x="199" y="555"/>
                  </a:lnTo>
                  <a:lnTo>
                    <a:pt x="199" y="629"/>
                  </a:lnTo>
                  <a:lnTo>
                    <a:pt x="205" y="566"/>
                  </a:lnTo>
                  <a:lnTo>
                    <a:pt x="205" y="561"/>
                  </a:lnTo>
                  <a:lnTo>
                    <a:pt x="210" y="544"/>
                  </a:lnTo>
                  <a:lnTo>
                    <a:pt x="210" y="583"/>
                  </a:lnTo>
                  <a:lnTo>
                    <a:pt x="216" y="549"/>
                  </a:lnTo>
                  <a:lnTo>
                    <a:pt x="216" y="578"/>
                  </a:lnTo>
                  <a:lnTo>
                    <a:pt x="216" y="566"/>
                  </a:lnTo>
                  <a:lnTo>
                    <a:pt x="222" y="612"/>
                  </a:lnTo>
                  <a:lnTo>
                    <a:pt x="222" y="578"/>
                  </a:lnTo>
                  <a:lnTo>
                    <a:pt x="227" y="549"/>
                  </a:lnTo>
                  <a:lnTo>
                    <a:pt x="227" y="566"/>
                  </a:lnTo>
                  <a:lnTo>
                    <a:pt x="233" y="583"/>
                  </a:lnTo>
                  <a:lnTo>
                    <a:pt x="233" y="595"/>
                  </a:lnTo>
                  <a:lnTo>
                    <a:pt x="239" y="572"/>
                  </a:lnTo>
                  <a:lnTo>
                    <a:pt x="239" y="532"/>
                  </a:lnTo>
                  <a:lnTo>
                    <a:pt x="239" y="549"/>
                  </a:lnTo>
                  <a:lnTo>
                    <a:pt x="244" y="589"/>
                  </a:lnTo>
                  <a:lnTo>
                    <a:pt x="244" y="595"/>
                  </a:lnTo>
                  <a:lnTo>
                    <a:pt x="250" y="578"/>
                  </a:lnTo>
                  <a:lnTo>
                    <a:pt x="250" y="606"/>
                  </a:lnTo>
                  <a:lnTo>
                    <a:pt x="256" y="623"/>
                  </a:lnTo>
                  <a:lnTo>
                    <a:pt x="256" y="606"/>
                  </a:lnTo>
                  <a:lnTo>
                    <a:pt x="256" y="612"/>
                  </a:lnTo>
                  <a:lnTo>
                    <a:pt x="261" y="612"/>
                  </a:lnTo>
                  <a:lnTo>
                    <a:pt x="261" y="595"/>
                  </a:lnTo>
                  <a:lnTo>
                    <a:pt x="267" y="572"/>
                  </a:lnTo>
                  <a:lnTo>
                    <a:pt x="267" y="583"/>
                  </a:lnTo>
                  <a:lnTo>
                    <a:pt x="267" y="572"/>
                  </a:lnTo>
                  <a:lnTo>
                    <a:pt x="273" y="561"/>
                  </a:lnTo>
                  <a:lnTo>
                    <a:pt x="273" y="362"/>
                  </a:lnTo>
                  <a:lnTo>
                    <a:pt x="278" y="0"/>
                  </a:lnTo>
                  <a:lnTo>
                    <a:pt x="278" y="464"/>
                  </a:lnTo>
                  <a:lnTo>
                    <a:pt x="284" y="544"/>
                  </a:lnTo>
                  <a:lnTo>
                    <a:pt x="284" y="561"/>
                  </a:lnTo>
                  <a:lnTo>
                    <a:pt x="284" y="538"/>
                  </a:lnTo>
                  <a:lnTo>
                    <a:pt x="290" y="583"/>
                  </a:lnTo>
                  <a:lnTo>
                    <a:pt x="290" y="578"/>
                  </a:lnTo>
                  <a:lnTo>
                    <a:pt x="295" y="589"/>
                  </a:lnTo>
                  <a:lnTo>
                    <a:pt x="295" y="549"/>
                  </a:lnTo>
                  <a:lnTo>
                    <a:pt x="295" y="595"/>
                  </a:lnTo>
                  <a:lnTo>
                    <a:pt x="301" y="566"/>
                  </a:lnTo>
                  <a:lnTo>
                    <a:pt x="301" y="589"/>
                  </a:lnTo>
                  <a:lnTo>
                    <a:pt x="307" y="566"/>
                  </a:lnTo>
                  <a:lnTo>
                    <a:pt x="307" y="532"/>
                  </a:lnTo>
                  <a:lnTo>
                    <a:pt x="312" y="572"/>
                  </a:lnTo>
                  <a:lnTo>
                    <a:pt x="312" y="549"/>
                  </a:lnTo>
                  <a:lnTo>
                    <a:pt x="312" y="600"/>
                  </a:lnTo>
                  <a:lnTo>
                    <a:pt x="318" y="578"/>
                  </a:lnTo>
                </a:path>
              </a:pathLst>
            </a:custGeom>
            <a:noFill/>
            <a:ln w="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219" name="Freeform 310"/>
            <p:cNvSpPr>
              <a:spLocks/>
            </p:cNvSpPr>
            <p:nvPr/>
          </p:nvSpPr>
          <p:spPr bwMode="auto">
            <a:xfrm>
              <a:off x="4547" y="3481"/>
              <a:ext cx="318" cy="141"/>
            </a:xfrm>
            <a:custGeom>
              <a:avLst/>
              <a:gdLst>
                <a:gd name="T0" fmla="*/ 6 w 318"/>
                <a:gd name="T1" fmla="*/ 113 h 141"/>
                <a:gd name="T2" fmla="*/ 11 w 318"/>
                <a:gd name="T3" fmla="*/ 107 h 141"/>
                <a:gd name="T4" fmla="*/ 17 w 318"/>
                <a:gd name="T5" fmla="*/ 113 h 141"/>
                <a:gd name="T6" fmla="*/ 28 w 318"/>
                <a:gd name="T7" fmla="*/ 73 h 141"/>
                <a:gd name="T8" fmla="*/ 34 w 318"/>
                <a:gd name="T9" fmla="*/ 11 h 141"/>
                <a:gd name="T10" fmla="*/ 40 w 318"/>
                <a:gd name="T11" fmla="*/ 113 h 141"/>
                <a:gd name="T12" fmla="*/ 51 w 318"/>
                <a:gd name="T13" fmla="*/ 51 h 141"/>
                <a:gd name="T14" fmla="*/ 57 w 318"/>
                <a:gd name="T15" fmla="*/ 39 h 141"/>
                <a:gd name="T16" fmla="*/ 62 w 318"/>
                <a:gd name="T17" fmla="*/ 73 h 141"/>
                <a:gd name="T18" fmla="*/ 74 w 318"/>
                <a:gd name="T19" fmla="*/ 113 h 141"/>
                <a:gd name="T20" fmla="*/ 79 w 318"/>
                <a:gd name="T21" fmla="*/ 107 h 141"/>
                <a:gd name="T22" fmla="*/ 85 w 318"/>
                <a:gd name="T23" fmla="*/ 113 h 141"/>
                <a:gd name="T24" fmla="*/ 91 w 318"/>
                <a:gd name="T25" fmla="*/ 113 h 141"/>
                <a:gd name="T26" fmla="*/ 102 w 318"/>
                <a:gd name="T27" fmla="*/ 107 h 141"/>
                <a:gd name="T28" fmla="*/ 108 w 318"/>
                <a:gd name="T29" fmla="*/ 68 h 141"/>
                <a:gd name="T30" fmla="*/ 113 w 318"/>
                <a:gd name="T31" fmla="*/ 107 h 141"/>
                <a:gd name="T32" fmla="*/ 125 w 318"/>
                <a:gd name="T33" fmla="*/ 51 h 141"/>
                <a:gd name="T34" fmla="*/ 130 w 318"/>
                <a:gd name="T35" fmla="*/ 107 h 141"/>
                <a:gd name="T36" fmla="*/ 142 w 318"/>
                <a:gd name="T37" fmla="*/ 85 h 141"/>
                <a:gd name="T38" fmla="*/ 147 w 318"/>
                <a:gd name="T39" fmla="*/ 107 h 141"/>
                <a:gd name="T40" fmla="*/ 159 w 318"/>
                <a:gd name="T41" fmla="*/ 130 h 141"/>
                <a:gd name="T42" fmla="*/ 164 w 318"/>
                <a:gd name="T43" fmla="*/ 119 h 141"/>
                <a:gd name="T44" fmla="*/ 170 w 318"/>
                <a:gd name="T45" fmla="*/ 51 h 141"/>
                <a:gd name="T46" fmla="*/ 181 w 318"/>
                <a:gd name="T47" fmla="*/ 124 h 141"/>
                <a:gd name="T48" fmla="*/ 187 w 318"/>
                <a:gd name="T49" fmla="*/ 85 h 141"/>
                <a:gd name="T50" fmla="*/ 193 w 318"/>
                <a:gd name="T51" fmla="*/ 73 h 141"/>
                <a:gd name="T52" fmla="*/ 204 w 318"/>
                <a:gd name="T53" fmla="*/ 68 h 141"/>
                <a:gd name="T54" fmla="*/ 210 w 318"/>
                <a:gd name="T55" fmla="*/ 113 h 141"/>
                <a:gd name="T56" fmla="*/ 215 w 318"/>
                <a:gd name="T57" fmla="*/ 85 h 141"/>
                <a:gd name="T58" fmla="*/ 227 w 318"/>
                <a:gd name="T59" fmla="*/ 79 h 141"/>
                <a:gd name="T60" fmla="*/ 232 w 318"/>
                <a:gd name="T61" fmla="*/ 96 h 141"/>
                <a:gd name="T62" fmla="*/ 238 w 318"/>
                <a:gd name="T63" fmla="*/ 79 h 141"/>
                <a:gd name="T64" fmla="*/ 250 w 318"/>
                <a:gd name="T65" fmla="*/ 79 h 141"/>
                <a:gd name="T66" fmla="*/ 255 w 318"/>
                <a:gd name="T67" fmla="*/ 79 h 141"/>
                <a:gd name="T68" fmla="*/ 261 w 318"/>
                <a:gd name="T69" fmla="*/ 119 h 141"/>
                <a:gd name="T70" fmla="*/ 267 w 318"/>
                <a:gd name="T71" fmla="*/ 107 h 141"/>
                <a:gd name="T72" fmla="*/ 278 w 318"/>
                <a:gd name="T73" fmla="*/ 136 h 141"/>
                <a:gd name="T74" fmla="*/ 284 w 318"/>
                <a:gd name="T75" fmla="*/ 113 h 141"/>
                <a:gd name="T76" fmla="*/ 295 w 318"/>
                <a:gd name="T77" fmla="*/ 79 h 141"/>
                <a:gd name="T78" fmla="*/ 301 w 318"/>
                <a:gd name="T79" fmla="*/ 73 h 141"/>
                <a:gd name="T80" fmla="*/ 306 w 318"/>
                <a:gd name="T81" fmla="*/ 141 h 141"/>
                <a:gd name="T82" fmla="*/ 312 w 318"/>
                <a:gd name="T83" fmla="*/ 85 h 14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18"/>
                <a:gd name="T127" fmla="*/ 0 h 141"/>
                <a:gd name="T128" fmla="*/ 318 w 318"/>
                <a:gd name="T129" fmla="*/ 141 h 14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18" h="141">
                  <a:moveTo>
                    <a:pt x="0" y="85"/>
                  </a:moveTo>
                  <a:lnTo>
                    <a:pt x="0" y="119"/>
                  </a:lnTo>
                  <a:lnTo>
                    <a:pt x="6" y="113"/>
                  </a:lnTo>
                  <a:lnTo>
                    <a:pt x="6" y="124"/>
                  </a:lnTo>
                  <a:lnTo>
                    <a:pt x="6" y="68"/>
                  </a:lnTo>
                  <a:lnTo>
                    <a:pt x="11" y="107"/>
                  </a:lnTo>
                  <a:lnTo>
                    <a:pt x="11" y="73"/>
                  </a:lnTo>
                  <a:lnTo>
                    <a:pt x="17" y="85"/>
                  </a:lnTo>
                  <a:lnTo>
                    <a:pt x="17" y="113"/>
                  </a:lnTo>
                  <a:lnTo>
                    <a:pt x="23" y="90"/>
                  </a:lnTo>
                  <a:lnTo>
                    <a:pt x="23" y="107"/>
                  </a:lnTo>
                  <a:lnTo>
                    <a:pt x="28" y="73"/>
                  </a:lnTo>
                  <a:lnTo>
                    <a:pt x="28" y="90"/>
                  </a:lnTo>
                  <a:lnTo>
                    <a:pt x="34" y="73"/>
                  </a:lnTo>
                  <a:lnTo>
                    <a:pt x="34" y="11"/>
                  </a:lnTo>
                  <a:lnTo>
                    <a:pt x="34" y="113"/>
                  </a:lnTo>
                  <a:lnTo>
                    <a:pt x="40" y="107"/>
                  </a:lnTo>
                  <a:lnTo>
                    <a:pt x="40" y="113"/>
                  </a:lnTo>
                  <a:lnTo>
                    <a:pt x="45" y="28"/>
                  </a:lnTo>
                  <a:lnTo>
                    <a:pt x="45" y="113"/>
                  </a:lnTo>
                  <a:lnTo>
                    <a:pt x="51" y="51"/>
                  </a:lnTo>
                  <a:lnTo>
                    <a:pt x="51" y="119"/>
                  </a:lnTo>
                  <a:lnTo>
                    <a:pt x="57" y="119"/>
                  </a:lnTo>
                  <a:lnTo>
                    <a:pt x="57" y="39"/>
                  </a:lnTo>
                  <a:lnTo>
                    <a:pt x="62" y="90"/>
                  </a:lnTo>
                  <a:lnTo>
                    <a:pt x="62" y="119"/>
                  </a:lnTo>
                  <a:lnTo>
                    <a:pt x="62" y="73"/>
                  </a:lnTo>
                  <a:lnTo>
                    <a:pt x="68" y="73"/>
                  </a:lnTo>
                  <a:lnTo>
                    <a:pt x="68" y="90"/>
                  </a:lnTo>
                  <a:lnTo>
                    <a:pt x="74" y="113"/>
                  </a:lnTo>
                  <a:lnTo>
                    <a:pt x="74" y="45"/>
                  </a:lnTo>
                  <a:lnTo>
                    <a:pt x="74" y="62"/>
                  </a:lnTo>
                  <a:lnTo>
                    <a:pt x="79" y="107"/>
                  </a:lnTo>
                  <a:lnTo>
                    <a:pt x="79" y="28"/>
                  </a:lnTo>
                  <a:lnTo>
                    <a:pt x="85" y="136"/>
                  </a:lnTo>
                  <a:lnTo>
                    <a:pt x="85" y="113"/>
                  </a:lnTo>
                  <a:lnTo>
                    <a:pt x="91" y="107"/>
                  </a:lnTo>
                  <a:lnTo>
                    <a:pt x="91" y="124"/>
                  </a:lnTo>
                  <a:lnTo>
                    <a:pt x="91" y="113"/>
                  </a:lnTo>
                  <a:lnTo>
                    <a:pt x="96" y="102"/>
                  </a:lnTo>
                  <a:lnTo>
                    <a:pt x="96" y="85"/>
                  </a:lnTo>
                  <a:lnTo>
                    <a:pt x="102" y="107"/>
                  </a:lnTo>
                  <a:lnTo>
                    <a:pt x="102" y="90"/>
                  </a:lnTo>
                  <a:lnTo>
                    <a:pt x="108" y="113"/>
                  </a:lnTo>
                  <a:lnTo>
                    <a:pt x="108" y="68"/>
                  </a:lnTo>
                  <a:lnTo>
                    <a:pt x="113" y="90"/>
                  </a:lnTo>
                  <a:lnTo>
                    <a:pt x="113" y="119"/>
                  </a:lnTo>
                  <a:lnTo>
                    <a:pt x="113" y="107"/>
                  </a:lnTo>
                  <a:lnTo>
                    <a:pt x="119" y="96"/>
                  </a:lnTo>
                  <a:lnTo>
                    <a:pt x="119" y="102"/>
                  </a:lnTo>
                  <a:lnTo>
                    <a:pt x="125" y="51"/>
                  </a:lnTo>
                  <a:lnTo>
                    <a:pt x="125" y="56"/>
                  </a:lnTo>
                  <a:lnTo>
                    <a:pt x="130" y="45"/>
                  </a:lnTo>
                  <a:lnTo>
                    <a:pt x="130" y="107"/>
                  </a:lnTo>
                  <a:lnTo>
                    <a:pt x="136" y="124"/>
                  </a:lnTo>
                  <a:lnTo>
                    <a:pt x="136" y="90"/>
                  </a:lnTo>
                  <a:lnTo>
                    <a:pt x="142" y="85"/>
                  </a:lnTo>
                  <a:lnTo>
                    <a:pt x="142" y="90"/>
                  </a:lnTo>
                  <a:lnTo>
                    <a:pt x="147" y="39"/>
                  </a:lnTo>
                  <a:lnTo>
                    <a:pt x="147" y="107"/>
                  </a:lnTo>
                  <a:lnTo>
                    <a:pt x="153" y="130"/>
                  </a:lnTo>
                  <a:lnTo>
                    <a:pt x="153" y="119"/>
                  </a:lnTo>
                  <a:lnTo>
                    <a:pt x="159" y="130"/>
                  </a:lnTo>
                  <a:lnTo>
                    <a:pt x="159" y="68"/>
                  </a:lnTo>
                  <a:lnTo>
                    <a:pt x="159" y="90"/>
                  </a:lnTo>
                  <a:lnTo>
                    <a:pt x="164" y="119"/>
                  </a:lnTo>
                  <a:lnTo>
                    <a:pt x="164" y="68"/>
                  </a:lnTo>
                  <a:lnTo>
                    <a:pt x="170" y="113"/>
                  </a:lnTo>
                  <a:lnTo>
                    <a:pt x="170" y="51"/>
                  </a:lnTo>
                  <a:lnTo>
                    <a:pt x="170" y="85"/>
                  </a:lnTo>
                  <a:lnTo>
                    <a:pt x="176" y="96"/>
                  </a:lnTo>
                  <a:lnTo>
                    <a:pt x="181" y="124"/>
                  </a:lnTo>
                  <a:lnTo>
                    <a:pt x="181" y="96"/>
                  </a:lnTo>
                  <a:lnTo>
                    <a:pt x="187" y="113"/>
                  </a:lnTo>
                  <a:lnTo>
                    <a:pt x="187" y="85"/>
                  </a:lnTo>
                  <a:lnTo>
                    <a:pt x="187" y="130"/>
                  </a:lnTo>
                  <a:lnTo>
                    <a:pt x="193" y="119"/>
                  </a:lnTo>
                  <a:lnTo>
                    <a:pt x="193" y="73"/>
                  </a:lnTo>
                  <a:lnTo>
                    <a:pt x="198" y="130"/>
                  </a:lnTo>
                  <a:lnTo>
                    <a:pt x="198" y="90"/>
                  </a:lnTo>
                  <a:lnTo>
                    <a:pt x="204" y="68"/>
                  </a:lnTo>
                  <a:lnTo>
                    <a:pt x="204" y="96"/>
                  </a:lnTo>
                  <a:lnTo>
                    <a:pt x="210" y="51"/>
                  </a:lnTo>
                  <a:lnTo>
                    <a:pt x="210" y="113"/>
                  </a:lnTo>
                  <a:lnTo>
                    <a:pt x="210" y="96"/>
                  </a:lnTo>
                  <a:lnTo>
                    <a:pt x="215" y="56"/>
                  </a:lnTo>
                  <a:lnTo>
                    <a:pt x="215" y="85"/>
                  </a:lnTo>
                  <a:lnTo>
                    <a:pt x="221" y="56"/>
                  </a:lnTo>
                  <a:lnTo>
                    <a:pt x="221" y="124"/>
                  </a:lnTo>
                  <a:lnTo>
                    <a:pt x="227" y="79"/>
                  </a:lnTo>
                  <a:lnTo>
                    <a:pt x="227" y="130"/>
                  </a:lnTo>
                  <a:lnTo>
                    <a:pt x="227" y="96"/>
                  </a:lnTo>
                  <a:lnTo>
                    <a:pt x="232" y="96"/>
                  </a:lnTo>
                  <a:lnTo>
                    <a:pt x="232" y="68"/>
                  </a:lnTo>
                  <a:lnTo>
                    <a:pt x="238" y="141"/>
                  </a:lnTo>
                  <a:lnTo>
                    <a:pt x="238" y="79"/>
                  </a:lnTo>
                  <a:lnTo>
                    <a:pt x="244" y="107"/>
                  </a:lnTo>
                  <a:lnTo>
                    <a:pt x="244" y="68"/>
                  </a:lnTo>
                  <a:lnTo>
                    <a:pt x="250" y="79"/>
                  </a:lnTo>
                  <a:lnTo>
                    <a:pt x="250" y="73"/>
                  </a:lnTo>
                  <a:lnTo>
                    <a:pt x="255" y="119"/>
                  </a:lnTo>
                  <a:lnTo>
                    <a:pt x="255" y="79"/>
                  </a:lnTo>
                  <a:lnTo>
                    <a:pt x="255" y="102"/>
                  </a:lnTo>
                  <a:lnTo>
                    <a:pt x="261" y="68"/>
                  </a:lnTo>
                  <a:lnTo>
                    <a:pt x="261" y="119"/>
                  </a:lnTo>
                  <a:lnTo>
                    <a:pt x="267" y="56"/>
                  </a:lnTo>
                  <a:lnTo>
                    <a:pt x="267" y="51"/>
                  </a:lnTo>
                  <a:lnTo>
                    <a:pt x="267" y="107"/>
                  </a:lnTo>
                  <a:lnTo>
                    <a:pt x="272" y="62"/>
                  </a:lnTo>
                  <a:lnTo>
                    <a:pt x="272" y="90"/>
                  </a:lnTo>
                  <a:lnTo>
                    <a:pt x="278" y="136"/>
                  </a:lnTo>
                  <a:lnTo>
                    <a:pt x="278" y="68"/>
                  </a:lnTo>
                  <a:lnTo>
                    <a:pt x="284" y="130"/>
                  </a:lnTo>
                  <a:lnTo>
                    <a:pt x="284" y="113"/>
                  </a:lnTo>
                  <a:lnTo>
                    <a:pt x="289" y="51"/>
                  </a:lnTo>
                  <a:lnTo>
                    <a:pt x="289" y="96"/>
                  </a:lnTo>
                  <a:lnTo>
                    <a:pt x="295" y="79"/>
                  </a:lnTo>
                  <a:lnTo>
                    <a:pt x="295" y="130"/>
                  </a:lnTo>
                  <a:lnTo>
                    <a:pt x="295" y="0"/>
                  </a:lnTo>
                  <a:lnTo>
                    <a:pt x="301" y="73"/>
                  </a:lnTo>
                  <a:lnTo>
                    <a:pt x="301" y="107"/>
                  </a:lnTo>
                  <a:lnTo>
                    <a:pt x="306" y="85"/>
                  </a:lnTo>
                  <a:lnTo>
                    <a:pt x="306" y="141"/>
                  </a:lnTo>
                  <a:lnTo>
                    <a:pt x="306" y="113"/>
                  </a:lnTo>
                  <a:lnTo>
                    <a:pt x="312" y="113"/>
                  </a:lnTo>
                  <a:lnTo>
                    <a:pt x="312" y="85"/>
                  </a:lnTo>
                  <a:lnTo>
                    <a:pt x="318" y="39"/>
                  </a:lnTo>
                  <a:lnTo>
                    <a:pt x="318" y="124"/>
                  </a:lnTo>
                </a:path>
              </a:pathLst>
            </a:custGeom>
            <a:noFill/>
            <a:ln w="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220" name="Freeform 311"/>
            <p:cNvSpPr>
              <a:spLocks/>
            </p:cNvSpPr>
            <p:nvPr/>
          </p:nvSpPr>
          <p:spPr bwMode="auto">
            <a:xfrm>
              <a:off x="4865" y="3345"/>
              <a:ext cx="340" cy="277"/>
            </a:xfrm>
            <a:custGeom>
              <a:avLst/>
              <a:gdLst>
                <a:gd name="T0" fmla="*/ 5 w 340"/>
                <a:gd name="T1" fmla="*/ 232 h 277"/>
                <a:gd name="T2" fmla="*/ 11 w 340"/>
                <a:gd name="T3" fmla="*/ 226 h 277"/>
                <a:gd name="T4" fmla="*/ 22 w 340"/>
                <a:gd name="T5" fmla="*/ 266 h 277"/>
                <a:gd name="T6" fmla="*/ 28 w 340"/>
                <a:gd name="T7" fmla="*/ 255 h 277"/>
                <a:gd name="T8" fmla="*/ 34 w 340"/>
                <a:gd name="T9" fmla="*/ 187 h 277"/>
                <a:gd name="T10" fmla="*/ 45 w 340"/>
                <a:gd name="T11" fmla="*/ 215 h 277"/>
                <a:gd name="T12" fmla="*/ 51 w 340"/>
                <a:gd name="T13" fmla="*/ 232 h 277"/>
                <a:gd name="T14" fmla="*/ 56 w 340"/>
                <a:gd name="T15" fmla="*/ 238 h 277"/>
                <a:gd name="T16" fmla="*/ 68 w 340"/>
                <a:gd name="T17" fmla="*/ 243 h 277"/>
                <a:gd name="T18" fmla="*/ 73 w 340"/>
                <a:gd name="T19" fmla="*/ 260 h 277"/>
                <a:gd name="T20" fmla="*/ 79 w 340"/>
                <a:gd name="T21" fmla="*/ 221 h 277"/>
                <a:gd name="T22" fmla="*/ 90 w 340"/>
                <a:gd name="T23" fmla="*/ 221 h 277"/>
                <a:gd name="T24" fmla="*/ 102 w 340"/>
                <a:gd name="T25" fmla="*/ 204 h 277"/>
                <a:gd name="T26" fmla="*/ 107 w 340"/>
                <a:gd name="T27" fmla="*/ 238 h 277"/>
                <a:gd name="T28" fmla="*/ 113 w 340"/>
                <a:gd name="T29" fmla="*/ 255 h 277"/>
                <a:gd name="T30" fmla="*/ 124 w 340"/>
                <a:gd name="T31" fmla="*/ 187 h 277"/>
                <a:gd name="T32" fmla="*/ 130 w 340"/>
                <a:gd name="T33" fmla="*/ 215 h 277"/>
                <a:gd name="T34" fmla="*/ 141 w 340"/>
                <a:gd name="T35" fmla="*/ 215 h 277"/>
                <a:gd name="T36" fmla="*/ 147 w 340"/>
                <a:gd name="T37" fmla="*/ 226 h 277"/>
                <a:gd name="T38" fmla="*/ 158 w 340"/>
                <a:gd name="T39" fmla="*/ 198 h 277"/>
                <a:gd name="T40" fmla="*/ 164 w 340"/>
                <a:gd name="T41" fmla="*/ 215 h 277"/>
                <a:gd name="T42" fmla="*/ 175 w 340"/>
                <a:gd name="T43" fmla="*/ 175 h 277"/>
                <a:gd name="T44" fmla="*/ 181 w 340"/>
                <a:gd name="T45" fmla="*/ 232 h 277"/>
                <a:gd name="T46" fmla="*/ 192 w 340"/>
                <a:gd name="T47" fmla="*/ 255 h 277"/>
                <a:gd name="T48" fmla="*/ 198 w 340"/>
                <a:gd name="T49" fmla="*/ 255 h 277"/>
                <a:gd name="T50" fmla="*/ 209 w 340"/>
                <a:gd name="T51" fmla="*/ 232 h 277"/>
                <a:gd name="T52" fmla="*/ 215 w 340"/>
                <a:gd name="T53" fmla="*/ 215 h 277"/>
                <a:gd name="T54" fmla="*/ 221 w 340"/>
                <a:gd name="T55" fmla="*/ 238 h 277"/>
                <a:gd name="T56" fmla="*/ 226 w 340"/>
                <a:gd name="T57" fmla="*/ 215 h 277"/>
                <a:gd name="T58" fmla="*/ 238 w 340"/>
                <a:gd name="T59" fmla="*/ 255 h 277"/>
                <a:gd name="T60" fmla="*/ 243 w 340"/>
                <a:gd name="T61" fmla="*/ 260 h 277"/>
                <a:gd name="T62" fmla="*/ 255 w 340"/>
                <a:gd name="T63" fmla="*/ 249 h 277"/>
                <a:gd name="T64" fmla="*/ 260 w 340"/>
                <a:gd name="T65" fmla="*/ 226 h 277"/>
                <a:gd name="T66" fmla="*/ 266 w 340"/>
                <a:gd name="T67" fmla="*/ 260 h 277"/>
                <a:gd name="T68" fmla="*/ 277 w 340"/>
                <a:gd name="T69" fmla="*/ 0 h 277"/>
                <a:gd name="T70" fmla="*/ 283 w 340"/>
                <a:gd name="T71" fmla="*/ 215 h 277"/>
                <a:gd name="T72" fmla="*/ 294 w 340"/>
                <a:gd name="T73" fmla="*/ 243 h 277"/>
                <a:gd name="T74" fmla="*/ 300 w 340"/>
                <a:gd name="T75" fmla="*/ 226 h 277"/>
                <a:gd name="T76" fmla="*/ 311 w 340"/>
                <a:gd name="T77" fmla="*/ 226 h 277"/>
                <a:gd name="T78" fmla="*/ 317 w 340"/>
                <a:gd name="T79" fmla="*/ 232 h 277"/>
                <a:gd name="T80" fmla="*/ 323 w 340"/>
                <a:gd name="T81" fmla="*/ 204 h 277"/>
                <a:gd name="T82" fmla="*/ 334 w 340"/>
                <a:gd name="T83" fmla="*/ 266 h 27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40"/>
                <a:gd name="T127" fmla="*/ 0 h 277"/>
                <a:gd name="T128" fmla="*/ 340 w 340"/>
                <a:gd name="T129" fmla="*/ 277 h 27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40" h="277">
                  <a:moveTo>
                    <a:pt x="0" y="260"/>
                  </a:moveTo>
                  <a:lnTo>
                    <a:pt x="5" y="260"/>
                  </a:lnTo>
                  <a:lnTo>
                    <a:pt x="5" y="232"/>
                  </a:lnTo>
                  <a:lnTo>
                    <a:pt x="5" y="249"/>
                  </a:lnTo>
                  <a:lnTo>
                    <a:pt x="11" y="204"/>
                  </a:lnTo>
                  <a:lnTo>
                    <a:pt x="11" y="226"/>
                  </a:lnTo>
                  <a:lnTo>
                    <a:pt x="17" y="255"/>
                  </a:lnTo>
                  <a:lnTo>
                    <a:pt x="17" y="232"/>
                  </a:lnTo>
                  <a:lnTo>
                    <a:pt x="22" y="266"/>
                  </a:lnTo>
                  <a:lnTo>
                    <a:pt x="22" y="238"/>
                  </a:lnTo>
                  <a:lnTo>
                    <a:pt x="28" y="238"/>
                  </a:lnTo>
                  <a:lnTo>
                    <a:pt x="28" y="255"/>
                  </a:lnTo>
                  <a:lnTo>
                    <a:pt x="34" y="192"/>
                  </a:lnTo>
                  <a:lnTo>
                    <a:pt x="34" y="266"/>
                  </a:lnTo>
                  <a:lnTo>
                    <a:pt x="34" y="187"/>
                  </a:lnTo>
                  <a:lnTo>
                    <a:pt x="39" y="249"/>
                  </a:lnTo>
                  <a:lnTo>
                    <a:pt x="39" y="198"/>
                  </a:lnTo>
                  <a:lnTo>
                    <a:pt x="45" y="215"/>
                  </a:lnTo>
                  <a:lnTo>
                    <a:pt x="45" y="226"/>
                  </a:lnTo>
                  <a:lnTo>
                    <a:pt x="45" y="164"/>
                  </a:lnTo>
                  <a:lnTo>
                    <a:pt x="51" y="232"/>
                  </a:lnTo>
                  <a:lnTo>
                    <a:pt x="51" y="266"/>
                  </a:lnTo>
                  <a:lnTo>
                    <a:pt x="56" y="255"/>
                  </a:lnTo>
                  <a:lnTo>
                    <a:pt x="56" y="238"/>
                  </a:lnTo>
                  <a:lnTo>
                    <a:pt x="62" y="243"/>
                  </a:lnTo>
                  <a:lnTo>
                    <a:pt x="62" y="221"/>
                  </a:lnTo>
                  <a:lnTo>
                    <a:pt x="68" y="243"/>
                  </a:lnTo>
                  <a:lnTo>
                    <a:pt x="68" y="175"/>
                  </a:lnTo>
                  <a:lnTo>
                    <a:pt x="73" y="192"/>
                  </a:lnTo>
                  <a:lnTo>
                    <a:pt x="73" y="260"/>
                  </a:lnTo>
                  <a:lnTo>
                    <a:pt x="73" y="187"/>
                  </a:lnTo>
                  <a:lnTo>
                    <a:pt x="79" y="153"/>
                  </a:lnTo>
                  <a:lnTo>
                    <a:pt x="79" y="221"/>
                  </a:lnTo>
                  <a:lnTo>
                    <a:pt x="85" y="187"/>
                  </a:lnTo>
                  <a:lnTo>
                    <a:pt x="85" y="266"/>
                  </a:lnTo>
                  <a:lnTo>
                    <a:pt x="90" y="221"/>
                  </a:lnTo>
                  <a:lnTo>
                    <a:pt x="90" y="238"/>
                  </a:lnTo>
                  <a:lnTo>
                    <a:pt x="96" y="249"/>
                  </a:lnTo>
                  <a:lnTo>
                    <a:pt x="102" y="204"/>
                  </a:lnTo>
                  <a:lnTo>
                    <a:pt x="102" y="249"/>
                  </a:lnTo>
                  <a:lnTo>
                    <a:pt x="102" y="198"/>
                  </a:lnTo>
                  <a:lnTo>
                    <a:pt x="107" y="238"/>
                  </a:lnTo>
                  <a:lnTo>
                    <a:pt x="107" y="221"/>
                  </a:lnTo>
                  <a:lnTo>
                    <a:pt x="113" y="215"/>
                  </a:lnTo>
                  <a:lnTo>
                    <a:pt x="113" y="255"/>
                  </a:lnTo>
                  <a:lnTo>
                    <a:pt x="119" y="204"/>
                  </a:lnTo>
                  <a:lnTo>
                    <a:pt x="119" y="260"/>
                  </a:lnTo>
                  <a:lnTo>
                    <a:pt x="124" y="187"/>
                  </a:lnTo>
                  <a:lnTo>
                    <a:pt x="124" y="249"/>
                  </a:lnTo>
                  <a:lnTo>
                    <a:pt x="130" y="272"/>
                  </a:lnTo>
                  <a:lnTo>
                    <a:pt x="130" y="215"/>
                  </a:lnTo>
                  <a:lnTo>
                    <a:pt x="136" y="249"/>
                  </a:lnTo>
                  <a:lnTo>
                    <a:pt x="136" y="255"/>
                  </a:lnTo>
                  <a:lnTo>
                    <a:pt x="141" y="215"/>
                  </a:lnTo>
                  <a:lnTo>
                    <a:pt x="141" y="266"/>
                  </a:lnTo>
                  <a:lnTo>
                    <a:pt x="147" y="192"/>
                  </a:lnTo>
                  <a:lnTo>
                    <a:pt x="147" y="226"/>
                  </a:lnTo>
                  <a:lnTo>
                    <a:pt x="153" y="243"/>
                  </a:lnTo>
                  <a:lnTo>
                    <a:pt x="153" y="221"/>
                  </a:lnTo>
                  <a:lnTo>
                    <a:pt x="158" y="198"/>
                  </a:lnTo>
                  <a:lnTo>
                    <a:pt x="158" y="181"/>
                  </a:lnTo>
                  <a:lnTo>
                    <a:pt x="164" y="238"/>
                  </a:lnTo>
                  <a:lnTo>
                    <a:pt x="164" y="215"/>
                  </a:lnTo>
                  <a:lnTo>
                    <a:pt x="170" y="187"/>
                  </a:lnTo>
                  <a:lnTo>
                    <a:pt x="170" y="255"/>
                  </a:lnTo>
                  <a:lnTo>
                    <a:pt x="175" y="175"/>
                  </a:lnTo>
                  <a:lnTo>
                    <a:pt x="175" y="204"/>
                  </a:lnTo>
                  <a:lnTo>
                    <a:pt x="181" y="266"/>
                  </a:lnTo>
                  <a:lnTo>
                    <a:pt x="181" y="232"/>
                  </a:lnTo>
                  <a:lnTo>
                    <a:pt x="187" y="266"/>
                  </a:lnTo>
                  <a:lnTo>
                    <a:pt x="187" y="260"/>
                  </a:lnTo>
                  <a:lnTo>
                    <a:pt x="192" y="255"/>
                  </a:lnTo>
                  <a:lnTo>
                    <a:pt x="192" y="238"/>
                  </a:lnTo>
                  <a:lnTo>
                    <a:pt x="198" y="243"/>
                  </a:lnTo>
                  <a:lnTo>
                    <a:pt x="198" y="255"/>
                  </a:lnTo>
                  <a:lnTo>
                    <a:pt x="204" y="232"/>
                  </a:lnTo>
                  <a:lnTo>
                    <a:pt x="204" y="243"/>
                  </a:lnTo>
                  <a:lnTo>
                    <a:pt x="209" y="232"/>
                  </a:lnTo>
                  <a:lnTo>
                    <a:pt x="209" y="249"/>
                  </a:lnTo>
                  <a:lnTo>
                    <a:pt x="209" y="226"/>
                  </a:lnTo>
                  <a:lnTo>
                    <a:pt x="215" y="215"/>
                  </a:lnTo>
                  <a:lnTo>
                    <a:pt x="215" y="221"/>
                  </a:lnTo>
                  <a:lnTo>
                    <a:pt x="221" y="255"/>
                  </a:lnTo>
                  <a:lnTo>
                    <a:pt x="221" y="238"/>
                  </a:lnTo>
                  <a:lnTo>
                    <a:pt x="221" y="243"/>
                  </a:lnTo>
                  <a:lnTo>
                    <a:pt x="226" y="255"/>
                  </a:lnTo>
                  <a:lnTo>
                    <a:pt x="226" y="215"/>
                  </a:lnTo>
                  <a:lnTo>
                    <a:pt x="232" y="260"/>
                  </a:lnTo>
                  <a:lnTo>
                    <a:pt x="232" y="198"/>
                  </a:lnTo>
                  <a:lnTo>
                    <a:pt x="238" y="255"/>
                  </a:lnTo>
                  <a:lnTo>
                    <a:pt x="238" y="221"/>
                  </a:lnTo>
                  <a:lnTo>
                    <a:pt x="238" y="249"/>
                  </a:lnTo>
                  <a:lnTo>
                    <a:pt x="243" y="260"/>
                  </a:lnTo>
                  <a:lnTo>
                    <a:pt x="249" y="266"/>
                  </a:lnTo>
                  <a:lnTo>
                    <a:pt x="249" y="192"/>
                  </a:lnTo>
                  <a:lnTo>
                    <a:pt x="255" y="249"/>
                  </a:lnTo>
                  <a:lnTo>
                    <a:pt x="255" y="238"/>
                  </a:lnTo>
                  <a:lnTo>
                    <a:pt x="260" y="249"/>
                  </a:lnTo>
                  <a:lnTo>
                    <a:pt x="260" y="226"/>
                  </a:lnTo>
                  <a:lnTo>
                    <a:pt x="266" y="198"/>
                  </a:lnTo>
                  <a:lnTo>
                    <a:pt x="266" y="187"/>
                  </a:lnTo>
                  <a:lnTo>
                    <a:pt x="266" y="260"/>
                  </a:lnTo>
                  <a:lnTo>
                    <a:pt x="272" y="198"/>
                  </a:lnTo>
                  <a:lnTo>
                    <a:pt x="272" y="153"/>
                  </a:lnTo>
                  <a:lnTo>
                    <a:pt x="277" y="0"/>
                  </a:lnTo>
                  <a:lnTo>
                    <a:pt x="277" y="232"/>
                  </a:lnTo>
                  <a:lnTo>
                    <a:pt x="283" y="181"/>
                  </a:lnTo>
                  <a:lnTo>
                    <a:pt x="283" y="215"/>
                  </a:lnTo>
                  <a:lnTo>
                    <a:pt x="289" y="226"/>
                  </a:lnTo>
                  <a:lnTo>
                    <a:pt x="289" y="238"/>
                  </a:lnTo>
                  <a:lnTo>
                    <a:pt x="294" y="243"/>
                  </a:lnTo>
                  <a:lnTo>
                    <a:pt x="294" y="175"/>
                  </a:lnTo>
                  <a:lnTo>
                    <a:pt x="300" y="249"/>
                  </a:lnTo>
                  <a:lnTo>
                    <a:pt x="300" y="226"/>
                  </a:lnTo>
                  <a:lnTo>
                    <a:pt x="306" y="215"/>
                  </a:lnTo>
                  <a:lnTo>
                    <a:pt x="306" y="204"/>
                  </a:lnTo>
                  <a:lnTo>
                    <a:pt x="311" y="226"/>
                  </a:lnTo>
                  <a:lnTo>
                    <a:pt x="311" y="277"/>
                  </a:lnTo>
                  <a:lnTo>
                    <a:pt x="317" y="249"/>
                  </a:lnTo>
                  <a:lnTo>
                    <a:pt x="317" y="232"/>
                  </a:lnTo>
                  <a:lnTo>
                    <a:pt x="317" y="238"/>
                  </a:lnTo>
                  <a:lnTo>
                    <a:pt x="323" y="215"/>
                  </a:lnTo>
                  <a:lnTo>
                    <a:pt x="323" y="204"/>
                  </a:lnTo>
                  <a:lnTo>
                    <a:pt x="334" y="226"/>
                  </a:lnTo>
                  <a:lnTo>
                    <a:pt x="334" y="215"/>
                  </a:lnTo>
                  <a:lnTo>
                    <a:pt x="334" y="266"/>
                  </a:lnTo>
                  <a:lnTo>
                    <a:pt x="340" y="255"/>
                  </a:lnTo>
                  <a:lnTo>
                    <a:pt x="340" y="272"/>
                  </a:lnTo>
                </a:path>
              </a:pathLst>
            </a:custGeom>
            <a:noFill/>
            <a:ln w="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221" name="Freeform 312"/>
            <p:cNvSpPr>
              <a:spLocks/>
            </p:cNvSpPr>
            <p:nvPr/>
          </p:nvSpPr>
          <p:spPr bwMode="auto">
            <a:xfrm>
              <a:off x="5205" y="3515"/>
              <a:ext cx="153" cy="102"/>
            </a:xfrm>
            <a:custGeom>
              <a:avLst/>
              <a:gdLst>
                <a:gd name="T0" fmla="*/ 0 w 153"/>
                <a:gd name="T1" fmla="*/ 102 h 102"/>
                <a:gd name="T2" fmla="*/ 5 w 153"/>
                <a:gd name="T3" fmla="*/ 45 h 102"/>
                <a:gd name="T4" fmla="*/ 5 w 153"/>
                <a:gd name="T5" fmla="*/ 102 h 102"/>
                <a:gd name="T6" fmla="*/ 5 w 153"/>
                <a:gd name="T7" fmla="*/ 85 h 102"/>
                <a:gd name="T8" fmla="*/ 11 w 153"/>
                <a:gd name="T9" fmla="*/ 90 h 102"/>
                <a:gd name="T10" fmla="*/ 17 w 153"/>
                <a:gd name="T11" fmla="*/ 39 h 102"/>
                <a:gd name="T12" fmla="*/ 17 w 153"/>
                <a:gd name="T13" fmla="*/ 0 h 102"/>
                <a:gd name="T14" fmla="*/ 22 w 153"/>
                <a:gd name="T15" fmla="*/ 85 h 102"/>
                <a:gd name="T16" fmla="*/ 22 w 153"/>
                <a:gd name="T17" fmla="*/ 68 h 102"/>
                <a:gd name="T18" fmla="*/ 28 w 153"/>
                <a:gd name="T19" fmla="*/ 73 h 102"/>
                <a:gd name="T20" fmla="*/ 28 w 153"/>
                <a:gd name="T21" fmla="*/ 51 h 102"/>
                <a:gd name="T22" fmla="*/ 34 w 153"/>
                <a:gd name="T23" fmla="*/ 62 h 102"/>
                <a:gd name="T24" fmla="*/ 34 w 153"/>
                <a:gd name="T25" fmla="*/ 45 h 102"/>
                <a:gd name="T26" fmla="*/ 34 w 153"/>
                <a:gd name="T27" fmla="*/ 73 h 102"/>
                <a:gd name="T28" fmla="*/ 39 w 153"/>
                <a:gd name="T29" fmla="*/ 28 h 102"/>
                <a:gd name="T30" fmla="*/ 39 w 153"/>
                <a:gd name="T31" fmla="*/ 79 h 102"/>
                <a:gd name="T32" fmla="*/ 45 w 153"/>
                <a:gd name="T33" fmla="*/ 39 h 102"/>
                <a:gd name="T34" fmla="*/ 45 w 153"/>
                <a:gd name="T35" fmla="*/ 73 h 102"/>
                <a:gd name="T36" fmla="*/ 51 w 153"/>
                <a:gd name="T37" fmla="*/ 56 h 102"/>
                <a:gd name="T38" fmla="*/ 51 w 153"/>
                <a:gd name="T39" fmla="*/ 90 h 102"/>
                <a:gd name="T40" fmla="*/ 56 w 153"/>
                <a:gd name="T41" fmla="*/ 45 h 102"/>
                <a:gd name="T42" fmla="*/ 56 w 153"/>
                <a:gd name="T43" fmla="*/ 96 h 102"/>
                <a:gd name="T44" fmla="*/ 62 w 153"/>
                <a:gd name="T45" fmla="*/ 45 h 102"/>
                <a:gd name="T46" fmla="*/ 62 w 153"/>
                <a:gd name="T47" fmla="*/ 85 h 102"/>
                <a:gd name="T48" fmla="*/ 62 w 153"/>
                <a:gd name="T49" fmla="*/ 68 h 102"/>
                <a:gd name="T50" fmla="*/ 68 w 153"/>
                <a:gd name="T51" fmla="*/ 28 h 102"/>
                <a:gd name="T52" fmla="*/ 68 w 153"/>
                <a:gd name="T53" fmla="*/ 73 h 102"/>
                <a:gd name="T54" fmla="*/ 73 w 153"/>
                <a:gd name="T55" fmla="*/ 0 h 102"/>
                <a:gd name="T56" fmla="*/ 73 w 153"/>
                <a:gd name="T57" fmla="*/ 39 h 102"/>
                <a:gd name="T58" fmla="*/ 73 w 153"/>
                <a:gd name="T59" fmla="*/ 22 h 102"/>
                <a:gd name="T60" fmla="*/ 79 w 153"/>
                <a:gd name="T61" fmla="*/ 28 h 102"/>
                <a:gd name="T62" fmla="*/ 79 w 153"/>
                <a:gd name="T63" fmla="*/ 62 h 102"/>
                <a:gd name="T64" fmla="*/ 85 w 153"/>
                <a:gd name="T65" fmla="*/ 85 h 102"/>
                <a:gd name="T66" fmla="*/ 85 w 153"/>
                <a:gd name="T67" fmla="*/ 102 h 102"/>
                <a:gd name="T68" fmla="*/ 90 w 153"/>
                <a:gd name="T69" fmla="*/ 96 h 102"/>
                <a:gd name="T70" fmla="*/ 90 w 153"/>
                <a:gd name="T71" fmla="*/ 39 h 102"/>
                <a:gd name="T72" fmla="*/ 90 w 153"/>
                <a:gd name="T73" fmla="*/ 79 h 102"/>
                <a:gd name="T74" fmla="*/ 96 w 153"/>
                <a:gd name="T75" fmla="*/ 51 h 102"/>
                <a:gd name="T76" fmla="*/ 96 w 153"/>
                <a:gd name="T77" fmla="*/ 96 h 102"/>
                <a:gd name="T78" fmla="*/ 102 w 153"/>
                <a:gd name="T79" fmla="*/ 62 h 102"/>
                <a:gd name="T80" fmla="*/ 102 w 153"/>
                <a:gd name="T81" fmla="*/ 45 h 102"/>
                <a:gd name="T82" fmla="*/ 102 w 153"/>
                <a:gd name="T83" fmla="*/ 79 h 102"/>
                <a:gd name="T84" fmla="*/ 107 w 153"/>
                <a:gd name="T85" fmla="*/ 22 h 102"/>
                <a:gd name="T86" fmla="*/ 107 w 153"/>
                <a:gd name="T87" fmla="*/ 73 h 102"/>
                <a:gd name="T88" fmla="*/ 113 w 153"/>
                <a:gd name="T89" fmla="*/ 68 h 102"/>
                <a:gd name="T90" fmla="*/ 113 w 153"/>
                <a:gd name="T91" fmla="*/ 73 h 102"/>
                <a:gd name="T92" fmla="*/ 119 w 153"/>
                <a:gd name="T93" fmla="*/ 62 h 102"/>
                <a:gd name="T94" fmla="*/ 119 w 153"/>
                <a:gd name="T95" fmla="*/ 45 h 102"/>
                <a:gd name="T96" fmla="*/ 119 w 153"/>
                <a:gd name="T97" fmla="*/ 79 h 102"/>
                <a:gd name="T98" fmla="*/ 124 w 153"/>
                <a:gd name="T99" fmla="*/ 22 h 102"/>
                <a:gd name="T100" fmla="*/ 124 w 153"/>
                <a:gd name="T101" fmla="*/ 102 h 102"/>
                <a:gd name="T102" fmla="*/ 130 w 153"/>
                <a:gd name="T103" fmla="*/ 51 h 102"/>
                <a:gd name="T104" fmla="*/ 130 w 153"/>
                <a:gd name="T105" fmla="*/ 68 h 102"/>
                <a:gd name="T106" fmla="*/ 136 w 153"/>
                <a:gd name="T107" fmla="*/ 85 h 102"/>
                <a:gd name="T108" fmla="*/ 136 w 153"/>
                <a:gd name="T109" fmla="*/ 39 h 102"/>
                <a:gd name="T110" fmla="*/ 142 w 153"/>
                <a:gd name="T111" fmla="*/ 45 h 102"/>
                <a:gd name="T112" fmla="*/ 142 w 153"/>
                <a:gd name="T113" fmla="*/ 62 h 102"/>
                <a:gd name="T114" fmla="*/ 147 w 153"/>
                <a:gd name="T115" fmla="*/ 96 h 102"/>
                <a:gd name="T116" fmla="*/ 147 w 153"/>
                <a:gd name="T117" fmla="*/ 28 h 102"/>
                <a:gd name="T118" fmla="*/ 153 w 153"/>
                <a:gd name="T119" fmla="*/ 51 h 10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53"/>
                <a:gd name="T181" fmla="*/ 0 h 102"/>
                <a:gd name="T182" fmla="*/ 153 w 153"/>
                <a:gd name="T183" fmla="*/ 102 h 10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53" h="102">
                  <a:moveTo>
                    <a:pt x="0" y="102"/>
                  </a:moveTo>
                  <a:lnTo>
                    <a:pt x="5" y="45"/>
                  </a:lnTo>
                  <a:lnTo>
                    <a:pt x="5" y="102"/>
                  </a:lnTo>
                  <a:lnTo>
                    <a:pt x="5" y="85"/>
                  </a:lnTo>
                  <a:lnTo>
                    <a:pt x="11" y="90"/>
                  </a:lnTo>
                  <a:lnTo>
                    <a:pt x="17" y="39"/>
                  </a:lnTo>
                  <a:lnTo>
                    <a:pt x="17" y="0"/>
                  </a:lnTo>
                  <a:lnTo>
                    <a:pt x="22" y="85"/>
                  </a:lnTo>
                  <a:lnTo>
                    <a:pt x="22" y="68"/>
                  </a:lnTo>
                  <a:lnTo>
                    <a:pt x="28" y="73"/>
                  </a:lnTo>
                  <a:lnTo>
                    <a:pt x="28" y="51"/>
                  </a:lnTo>
                  <a:lnTo>
                    <a:pt x="34" y="62"/>
                  </a:lnTo>
                  <a:lnTo>
                    <a:pt x="34" y="45"/>
                  </a:lnTo>
                  <a:lnTo>
                    <a:pt x="34" y="73"/>
                  </a:lnTo>
                  <a:lnTo>
                    <a:pt x="39" y="28"/>
                  </a:lnTo>
                  <a:lnTo>
                    <a:pt x="39" y="79"/>
                  </a:lnTo>
                  <a:lnTo>
                    <a:pt x="45" y="39"/>
                  </a:lnTo>
                  <a:lnTo>
                    <a:pt x="45" y="73"/>
                  </a:lnTo>
                  <a:lnTo>
                    <a:pt x="51" y="56"/>
                  </a:lnTo>
                  <a:lnTo>
                    <a:pt x="51" y="90"/>
                  </a:lnTo>
                  <a:lnTo>
                    <a:pt x="56" y="45"/>
                  </a:lnTo>
                  <a:lnTo>
                    <a:pt x="56" y="96"/>
                  </a:lnTo>
                  <a:lnTo>
                    <a:pt x="62" y="45"/>
                  </a:lnTo>
                  <a:lnTo>
                    <a:pt x="62" y="85"/>
                  </a:lnTo>
                  <a:lnTo>
                    <a:pt x="62" y="68"/>
                  </a:lnTo>
                  <a:lnTo>
                    <a:pt x="68" y="28"/>
                  </a:lnTo>
                  <a:lnTo>
                    <a:pt x="68" y="73"/>
                  </a:lnTo>
                  <a:lnTo>
                    <a:pt x="73" y="0"/>
                  </a:lnTo>
                  <a:lnTo>
                    <a:pt x="73" y="39"/>
                  </a:lnTo>
                  <a:lnTo>
                    <a:pt x="73" y="22"/>
                  </a:lnTo>
                  <a:lnTo>
                    <a:pt x="79" y="28"/>
                  </a:lnTo>
                  <a:lnTo>
                    <a:pt x="79" y="62"/>
                  </a:lnTo>
                  <a:lnTo>
                    <a:pt x="85" y="85"/>
                  </a:lnTo>
                  <a:lnTo>
                    <a:pt x="85" y="102"/>
                  </a:lnTo>
                  <a:lnTo>
                    <a:pt x="90" y="96"/>
                  </a:lnTo>
                  <a:lnTo>
                    <a:pt x="90" y="39"/>
                  </a:lnTo>
                  <a:lnTo>
                    <a:pt x="90" y="79"/>
                  </a:lnTo>
                  <a:lnTo>
                    <a:pt x="96" y="51"/>
                  </a:lnTo>
                  <a:lnTo>
                    <a:pt x="96" y="96"/>
                  </a:lnTo>
                  <a:lnTo>
                    <a:pt x="102" y="62"/>
                  </a:lnTo>
                  <a:lnTo>
                    <a:pt x="102" y="45"/>
                  </a:lnTo>
                  <a:lnTo>
                    <a:pt x="102" y="79"/>
                  </a:lnTo>
                  <a:lnTo>
                    <a:pt x="107" y="22"/>
                  </a:lnTo>
                  <a:lnTo>
                    <a:pt x="107" y="73"/>
                  </a:lnTo>
                  <a:lnTo>
                    <a:pt x="113" y="68"/>
                  </a:lnTo>
                  <a:lnTo>
                    <a:pt x="113" y="73"/>
                  </a:lnTo>
                  <a:lnTo>
                    <a:pt x="119" y="62"/>
                  </a:lnTo>
                  <a:lnTo>
                    <a:pt x="119" y="45"/>
                  </a:lnTo>
                  <a:lnTo>
                    <a:pt x="119" y="79"/>
                  </a:lnTo>
                  <a:lnTo>
                    <a:pt x="124" y="22"/>
                  </a:lnTo>
                  <a:lnTo>
                    <a:pt x="124" y="102"/>
                  </a:lnTo>
                  <a:lnTo>
                    <a:pt x="130" y="51"/>
                  </a:lnTo>
                  <a:lnTo>
                    <a:pt x="130" y="68"/>
                  </a:lnTo>
                  <a:lnTo>
                    <a:pt x="136" y="85"/>
                  </a:lnTo>
                  <a:lnTo>
                    <a:pt x="136" y="39"/>
                  </a:lnTo>
                  <a:lnTo>
                    <a:pt x="142" y="45"/>
                  </a:lnTo>
                  <a:lnTo>
                    <a:pt x="142" y="62"/>
                  </a:lnTo>
                  <a:lnTo>
                    <a:pt x="147" y="96"/>
                  </a:lnTo>
                  <a:lnTo>
                    <a:pt x="147" y="28"/>
                  </a:lnTo>
                  <a:lnTo>
                    <a:pt x="153" y="51"/>
                  </a:lnTo>
                </a:path>
              </a:pathLst>
            </a:custGeom>
            <a:noFill/>
            <a:ln w="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222" name="Rectangle 313"/>
            <p:cNvSpPr>
              <a:spLocks noChangeArrowheads="1"/>
            </p:cNvSpPr>
            <p:nvPr/>
          </p:nvSpPr>
          <p:spPr bwMode="auto">
            <a:xfrm>
              <a:off x="4031" y="3747"/>
              <a:ext cx="73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000">
                  <a:solidFill>
                    <a:srgbClr val="000000"/>
                  </a:solidFill>
                  <a:latin typeface="Times"/>
                </a:rPr>
                <a:t>Frequency (Hz)</a:t>
              </a:r>
              <a:endParaRPr lang="en-US" sz="2400">
                <a:latin typeface="Times"/>
              </a:endParaRPr>
            </a:p>
          </p:txBody>
        </p:sp>
      </p:grpSp>
      <p:grpSp>
        <p:nvGrpSpPr>
          <p:cNvPr id="67033" name="Group 473"/>
          <p:cNvGrpSpPr>
            <a:grpSpLocks/>
          </p:cNvGrpSpPr>
          <p:nvPr/>
        </p:nvGrpSpPr>
        <p:grpSpPr bwMode="auto">
          <a:xfrm>
            <a:off x="6516688" y="1268413"/>
            <a:ext cx="2436812" cy="3384550"/>
            <a:chOff x="4105" y="1298"/>
            <a:chExt cx="1535" cy="2132"/>
          </a:xfrm>
        </p:grpSpPr>
        <p:grpSp>
          <p:nvGrpSpPr>
            <p:cNvPr id="67164" name="Group 259"/>
            <p:cNvGrpSpPr>
              <a:grpSpLocks/>
            </p:cNvGrpSpPr>
            <p:nvPr/>
          </p:nvGrpSpPr>
          <p:grpSpPr bwMode="auto">
            <a:xfrm>
              <a:off x="4105" y="2591"/>
              <a:ext cx="1535" cy="839"/>
              <a:chOff x="1973" y="2999"/>
              <a:chExt cx="2087" cy="839"/>
            </a:xfrm>
          </p:grpSpPr>
          <p:sp>
            <p:nvSpPr>
              <p:cNvPr id="67170" name="Freeform 260"/>
              <p:cNvSpPr>
                <a:spLocks/>
              </p:cNvSpPr>
              <p:nvPr/>
            </p:nvSpPr>
            <p:spPr bwMode="auto">
              <a:xfrm>
                <a:off x="1990" y="2999"/>
                <a:ext cx="1" cy="624"/>
              </a:xfrm>
              <a:custGeom>
                <a:avLst/>
                <a:gdLst>
                  <a:gd name="T0" fmla="*/ 0 w 1"/>
                  <a:gd name="T1" fmla="*/ 110 h 110"/>
                  <a:gd name="T2" fmla="*/ 0 w 1"/>
                  <a:gd name="T3" fmla="*/ 0 h 110"/>
                  <a:gd name="T4" fmla="*/ 0 w 1"/>
                  <a:gd name="T5" fmla="*/ 0 h 110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10"/>
                  <a:gd name="T11" fmla="*/ 1 w 1"/>
                  <a:gd name="T12" fmla="*/ 110 h 1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10">
                    <a:moveTo>
                      <a:pt x="0" y="110"/>
                    </a:move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171" name="Freeform 261"/>
              <p:cNvSpPr>
                <a:spLocks/>
              </p:cNvSpPr>
              <p:nvPr/>
            </p:nvSpPr>
            <p:spPr bwMode="auto">
              <a:xfrm>
                <a:off x="1990" y="3623"/>
                <a:ext cx="2001" cy="1"/>
              </a:xfrm>
              <a:custGeom>
                <a:avLst/>
                <a:gdLst>
                  <a:gd name="T0" fmla="*/ 0 w 353"/>
                  <a:gd name="T1" fmla="*/ 0 h 1"/>
                  <a:gd name="T2" fmla="*/ 353 w 353"/>
                  <a:gd name="T3" fmla="*/ 0 h 1"/>
                  <a:gd name="T4" fmla="*/ 353 w 35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53"/>
                  <a:gd name="T10" fmla="*/ 0 h 1"/>
                  <a:gd name="T11" fmla="*/ 353 w 35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53" h="1">
                    <a:moveTo>
                      <a:pt x="0" y="0"/>
                    </a:moveTo>
                    <a:lnTo>
                      <a:pt x="35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172" name="Line 262"/>
              <p:cNvSpPr>
                <a:spLocks noChangeShapeType="1"/>
              </p:cNvSpPr>
              <p:nvPr/>
            </p:nvSpPr>
            <p:spPr bwMode="auto">
              <a:xfrm>
                <a:off x="1990" y="3623"/>
                <a:ext cx="200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173" name="Line 263"/>
              <p:cNvSpPr>
                <a:spLocks noChangeShapeType="1"/>
              </p:cNvSpPr>
              <p:nvPr/>
            </p:nvSpPr>
            <p:spPr bwMode="auto">
              <a:xfrm flipV="1">
                <a:off x="1990" y="2999"/>
                <a:ext cx="1" cy="6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174" name="Line 264"/>
              <p:cNvSpPr>
                <a:spLocks noChangeShapeType="1"/>
              </p:cNvSpPr>
              <p:nvPr/>
            </p:nvSpPr>
            <p:spPr bwMode="auto">
              <a:xfrm flipV="1">
                <a:off x="1990" y="3600"/>
                <a:ext cx="1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175" name="Rectangle 265"/>
              <p:cNvSpPr>
                <a:spLocks noChangeArrowheads="1"/>
              </p:cNvSpPr>
              <p:nvPr/>
            </p:nvSpPr>
            <p:spPr bwMode="auto">
              <a:xfrm>
                <a:off x="1973" y="3640"/>
                <a:ext cx="54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000">
                    <a:solidFill>
                      <a:srgbClr val="000000"/>
                    </a:solidFill>
                    <a:latin typeface="Times"/>
                  </a:rPr>
                  <a:t>0</a:t>
                </a:r>
                <a:endParaRPr lang="en-US" sz="2400">
                  <a:latin typeface="Times"/>
                </a:endParaRPr>
              </a:p>
            </p:txBody>
          </p:sp>
          <p:sp>
            <p:nvSpPr>
              <p:cNvPr id="67176" name="Line 266"/>
              <p:cNvSpPr>
                <a:spLocks noChangeShapeType="1"/>
              </p:cNvSpPr>
              <p:nvPr/>
            </p:nvSpPr>
            <p:spPr bwMode="auto">
              <a:xfrm flipV="1">
                <a:off x="2318" y="3600"/>
                <a:ext cx="1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177" name="Rectangle 267"/>
              <p:cNvSpPr>
                <a:spLocks noChangeArrowheads="1"/>
              </p:cNvSpPr>
              <p:nvPr/>
            </p:nvSpPr>
            <p:spPr bwMode="auto">
              <a:xfrm>
                <a:off x="2301" y="3640"/>
                <a:ext cx="54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000">
                    <a:solidFill>
                      <a:srgbClr val="000000"/>
                    </a:solidFill>
                    <a:latin typeface="Times"/>
                  </a:rPr>
                  <a:t>5</a:t>
                </a:r>
                <a:endParaRPr lang="en-US" sz="2400">
                  <a:latin typeface="Times"/>
                </a:endParaRPr>
              </a:p>
            </p:txBody>
          </p:sp>
          <p:sp>
            <p:nvSpPr>
              <p:cNvPr id="67178" name="Line 268"/>
              <p:cNvSpPr>
                <a:spLocks noChangeShapeType="1"/>
              </p:cNvSpPr>
              <p:nvPr/>
            </p:nvSpPr>
            <p:spPr bwMode="auto">
              <a:xfrm flipV="1">
                <a:off x="2653" y="3600"/>
                <a:ext cx="1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179" name="Rectangle 269"/>
              <p:cNvSpPr>
                <a:spLocks noChangeArrowheads="1"/>
              </p:cNvSpPr>
              <p:nvPr/>
            </p:nvSpPr>
            <p:spPr bwMode="auto">
              <a:xfrm>
                <a:off x="2613" y="3640"/>
                <a:ext cx="109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000">
                    <a:solidFill>
                      <a:srgbClr val="000000"/>
                    </a:solidFill>
                    <a:latin typeface="Times"/>
                  </a:rPr>
                  <a:t>10</a:t>
                </a:r>
                <a:endParaRPr lang="en-US" sz="2400">
                  <a:latin typeface="Times"/>
                </a:endParaRPr>
              </a:p>
            </p:txBody>
          </p:sp>
          <p:sp>
            <p:nvSpPr>
              <p:cNvPr id="67180" name="Line 270"/>
              <p:cNvSpPr>
                <a:spLocks noChangeShapeType="1"/>
              </p:cNvSpPr>
              <p:nvPr/>
            </p:nvSpPr>
            <p:spPr bwMode="auto">
              <a:xfrm flipV="1">
                <a:off x="2988" y="3600"/>
                <a:ext cx="1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181" name="Rectangle 271"/>
              <p:cNvSpPr>
                <a:spLocks noChangeArrowheads="1"/>
              </p:cNvSpPr>
              <p:nvPr/>
            </p:nvSpPr>
            <p:spPr bwMode="auto">
              <a:xfrm>
                <a:off x="2948" y="3640"/>
                <a:ext cx="109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000">
                    <a:solidFill>
                      <a:srgbClr val="000000"/>
                    </a:solidFill>
                    <a:latin typeface="Times"/>
                  </a:rPr>
                  <a:t>15</a:t>
                </a:r>
                <a:endParaRPr lang="en-US" sz="2400">
                  <a:latin typeface="Times"/>
                </a:endParaRPr>
              </a:p>
            </p:txBody>
          </p:sp>
          <p:sp>
            <p:nvSpPr>
              <p:cNvPr id="67182" name="Line 272"/>
              <p:cNvSpPr>
                <a:spLocks noChangeShapeType="1"/>
              </p:cNvSpPr>
              <p:nvPr/>
            </p:nvSpPr>
            <p:spPr bwMode="auto">
              <a:xfrm flipV="1">
                <a:off x="3322" y="3600"/>
                <a:ext cx="1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183" name="Rectangle 273"/>
              <p:cNvSpPr>
                <a:spLocks noChangeArrowheads="1"/>
              </p:cNvSpPr>
              <p:nvPr/>
            </p:nvSpPr>
            <p:spPr bwMode="auto">
              <a:xfrm>
                <a:off x="3282" y="3640"/>
                <a:ext cx="109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000">
                    <a:solidFill>
                      <a:srgbClr val="000000"/>
                    </a:solidFill>
                    <a:latin typeface="Times"/>
                  </a:rPr>
                  <a:t>20</a:t>
                </a:r>
                <a:endParaRPr lang="en-US" sz="2400">
                  <a:latin typeface="Times"/>
                </a:endParaRPr>
              </a:p>
            </p:txBody>
          </p:sp>
          <p:sp>
            <p:nvSpPr>
              <p:cNvPr id="67184" name="Line 274"/>
              <p:cNvSpPr>
                <a:spLocks noChangeShapeType="1"/>
              </p:cNvSpPr>
              <p:nvPr/>
            </p:nvSpPr>
            <p:spPr bwMode="auto">
              <a:xfrm flipV="1">
                <a:off x="3657" y="3600"/>
                <a:ext cx="1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185" name="Rectangle 275"/>
              <p:cNvSpPr>
                <a:spLocks noChangeArrowheads="1"/>
              </p:cNvSpPr>
              <p:nvPr/>
            </p:nvSpPr>
            <p:spPr bwMode="auto">
              <a:xfrm>
                <a:off x="3617" y="3640"/>
                <a:ext cx="109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000">
                    <a:solidFill>
                      <a:srgbClr val="000000"/>
                    </a:solidFill>
                    <a:latin typeface="Times"/>
                  </a:rPr>
                  <a:t>25</a:t>
                </a:r>
                <a:endParaRPr lang="en-US" sz="2400">
                  <a:latin typeface="Times"/>
                </a:endParaRPr>
              </a:p>
            </p:txBody>
          </p:sp>
          <p:sp>
            <p:nvSpPr>
              <p:cNvPr id="67186" name="Line 276"/>
              <p:cNvSpPr>
                <a:spLocks noChangeShapeType="1"/>
              </p:cNvSpPr>
              <p:nvPr/>
            </p:nvSpPr>
            <p:spPr bwMode="auto">
              <a:xfrm flipV="1">
                <a:off x="3991" y="3600"/>
                <a:ext cx="1" cy="2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187" name="Rectangle 277"/>
              <p:cNvSpPr>
                <a:spLocks noChangeArrowheads="1"/>
              </p:cNvSpPr>
              <p:nvPr/>
            </p:nvSpPr>
            <p:spPr bwMode="auto">
              <a:xfrm>
                <a:off x="3951" y="3640"/>
                <a:ext cx="109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000">
                    <a:solidFill>
                      <a:srgbClr val="000000"/>
                    </a:solidFill>
                    <a:latin typeface="Times"/>
                  </a:rPr>
                  <a:t>30</a:t>
                </a:r>
                <a:endParaRPr lang="en-US" sz="2400">
                  <a:latin typeface="Times"/>
                </a:endParaRPr>
              </a:p>
            </p:txBody>
          </p:sp>
          <p:sp>
            <p:nvSpPr>
              <p:cNvPr id="67188" name="Line 278"/>
              <p:cNvSpPr>
                <a:spLocks noChangeShapeType="1"/>
              </p:cNvSpPr>
              <p:nvPr/>
            </p:nvSpPr>
            <p:spPr bwMode="auto">
              <a:xfrm>
                <a:off x="1990" y="3623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189" name="Line 279"/>
              <p:cNvSpPr>
                <a:spLocks noChangeShapeType="1"/>
              </p:cNvSpPr>
              <p:nvPr/>
            </p:nvSpPr>
            <p:spPr bwMode="auto">
              <a:xfrm>
                <a:off x="1990" y="3413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190" name="Line 280"/>
              <p:cNvSpPr>
                <a:spLocks noChangeShapeType="1"/>
              </p:cNvSpPr>
              <p:nvPr/>
            </p:nvSpPr>
            <p:spPr bwMode="auto">
              <a:xfrm>
                <a:off x="1990" y="3203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191" name="Line 281"/>
              <p:cNvSpPr>
                <a:spLocks noChangeShapeType="1"/>
              </p:cNvSpPr>
              <p:nvPr/>
            </p:nvSpPr>
            <p:spPr bwMode="auto">
              <a:xfrm>
                <a:off x="1990" y="2999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192" name="Freeform 282"/>
              <p:cNvSpPr>
                <a:spLocks/>
              </p:cNvSpPr>
              <p:nvPr/>
            </p:nvSpPr>
            <p:spPr bwMode="auto">
              <a:xfrm>
                <a:off x="1990" y="3073"/>
                <a:ext cx="2007" cy="516"/>
              </a:xfrm>
              <a:custGeom>
                <a:avLst/>
                <a:gdLst>
                  <a:gd name="T0" fmla="*/ 0 w 2007"/>
                  <a:gd name="T1" fmla="*/ 516 h 516"/>
                  <a:gd name="T2" fmla="*/ 62 w 2007"/>
                  <a:gd name="T3" fmla="*/ 317 h 516"/>
                  <a:gd name="T4" fmla="*/ 130 w 2007"/>
                  <a:gd name="T5" fmla="*/ 91 h 516"/>
                  <a:gd name="T6" fmla="*/ 198 w 2007"/>
                  <a:gd name="T7" fmla="*/ 436 h 516"/>
                  <a:gd name="T8" fmla="*/ 266 w 2007"/>
                  <a:gd name="T9" fmla="*/ 368 h 516"/>
                  <a:gd name="T10" fmla="*/ 328 w 2007"/>
                  <a:gd name="T11" fmla="*/ 431 h 516"/>
                  <a:gd name="T12" fmla="*/ 396 w 2007"/>
                  <a:gd name="T13" fmla="*/ 363 h 516"/>
                  <a:gd name="T14" fmla="*/ 465 w 2007"/>
                  <a:gd name="T15" fmla="*/ 510 h 516"/>
                  <a:gd name="T16" fmla="*/ 533 w 2007"/>
                  <a:gd name="T17" fmla="*/ 255 h 516"/>
                  <a:gd name="T18" fmla="*/ 595 w 2007"/>
                  <a:gd name="T19" fmla="*/ 329 h 516"/>
                  <a:gd name="T20" fmla="*/ 663 w 2007"/>
                  <a:gd name="T21" fmla="*/ 238 h 516"/>
                  <a:gd name="T22" fmla="*/ 731 w 2007"/>
                  <a:gd name="T23" fmla="*/ 397 h 516"/>
                  <a:gd name="T24" fmla="*/ 799 w 2007"/>
                  <a:gd name="T25" fmla="*/ 130 h 516"/>
                  <a:gd name="T26" fmla="*/ 861 w 2007"/>
                  <a:gd name="T27" fmla="*/ 0 h 516"/>
                  <a:gd name="T28" fmla="*/ 929 w 2007"/>
                  <a:gd name="T29" fmla="*/ 385 h 516"/>
                  <a:gd name="T30" fmla="*/ 998 w 2007"/>
                  <a:gd name="T31" fmla="*/ 414 h 516"/>
                  <a:gd name="T32" fmla="*/ 1066 w 2007"/>
                  <a:gd name="T33" fmla="*/ 272 h 516"/>
                  <a:gd name="T34" fmla="*/ 1134 w 2007"/>
                  <a:gd name="T35" fmla="*/ 408 h 516"/>
                  <a:gd name="T36" fmla="*/ 1196 w 2007"/>
                  <a:gd name="T37" fmla="*/ 470 h 516"/>
                  <a:gd name="T38" fmla="*/ 1264 w 2007"/>
                  <a:gd name="T39" fmla="*/ 385 h 516"/>
                  <a:gd name="T40" fmla="*/ 1332 w 2007"/>
                  <a:gd name="T41" fmla="*/ 329 h 516"/>
                  <a:gd name="T42" fmla="*/ 1400 w 2007"/>
                  <a:gd name="T43" fmla="*/ 493 h 516"/>
                  <a:gd name="T44" fmla="*/ 1462 w 2007"/>
                  <a:gd name="T45" fmla="*/ 476 h 516"/>
                  <a:gd name="T46" fmla="*/ 1531 w 2007"/>
                  <a:gd name="T47" fmla="*/ 453 h 516"/>
                  <a:gd name="T48" fmla="*/ 1599 w 2007"/>
                  <a:gd name="T49" fmla="*/ 397 h 516"/>
                  <a:gd name="T50" fmla="*/ 1667 w 2007"/>
                  <a:gd name="T51" fmla="*/ 431 h 516"/>
                  <a:gd name="T52" fmla="*/ 1729 w 2007"/>
                  <a:gd name="T53" fmla="*/ 204 h 516"/>
                  <a:gd name="T54" fmla="*/ 1797 w 2007"/>
                  <a:gd name="T55" fmla="*/ 459 h 516"/>
                  <a:gd name="T56" fmla="*/ 1865 w 2007"/>
                  <a:gd name="T57" fmla="*/ 459 h 516"/>
                  <a:gd name="T58" fmla="*/ 1933 w 2007"/>
                  <a:gd name="T59" fmla="*/ 510 h 516"/>
                  <a:gd name="T60" fmla="*/ 2001 w 2007"/>
                  <a:gd name="T61" fmla="*/ 391 h 516"/>
                  <a:gd name="T62" fmla="*/ 2007 w 2007"/>
                  <a:gd name="T63" fmla="*/ 397 h 51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007"/>
                  <a:gd name="T97" fmla="*/ 0 h 516"/>
                  <a:gd name="T98" fmla="*/ 2007 w 2007"/>
                  <a:gd name="T99" fmla="*/ 516 h 51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007" h="516">
                    <a:moveTo>
                      <a:pt x="0" y="516"/>
                    </a:moveTo>
                    <a:lnTo>
                      <a:pt x="62" y="317"/>
                    </a:lnTo>
                    <a:lnTo>
                      <a:pt x="130" y="91"/>
                    </a:lnTo>
                    <a:lnTo>
                      <a:pt x="198" y="436"/>
                    </a:lnTo>
                    <a:lnTo>
                      <a:pt x="266" y="368"/>
                    </a:lnTo>
                    <a:lnTo>
                      <a:pt x="328" y="431"/>
                    </a:lnTo>
                    <a:lnTo>
                      <a:pt x="396" y="363"/>
                    </a:lnTo>
                    <a:lnTo>
                      <a:pt x="465" y="510"/>
                    </a:lnTo>
                    <a:lnTo>
                      <a:pt x="533" y="255"/>
                    </a:lnTo>
                    <a:lnTo>
                      <a:pt x="595" y="329"/>
                    </a:lnTo>
                    <a:lnTo>
                      <a:pt x="663" y="238"/>
                    </a:lnTo>
                    <a:lnTo>
                      <a:pt x="731" y="397"/>
                    </a:lnTo>
                    <a:lnTo>
                      <a:pt x="799" y="130"/>
                    </a:lnTo>
                    <a:lnTo>
                      <a:pt x="861" y="0"/>
                    </a:lnTo>
                    <a:lnTo>
                      <a:pt x="929" y="385"/>
                    </a:lnTo>
                    <a:lnTo>
                      <a:pt x="998" y="414"/>
                    </a:lnTo>
                    <a:lnTo>
                      <a:pt x="1066" y="272"/>
                    </a:lnTo>
                    <a:lnTo>
                      <a:pt x="1134" y="408"/>
                    </a:lnTo>
                    <a:lnTo>
                      <a:pt x="1196" y="470"/>
                    </a:lnTo>
                    <a:lnTo>
                      <a:pt x="1264" y="385"/>
                    </a:lnTo>
                    <a:lnTo>
                      <a:pt x="1332" y="329"/>
                    </a:lnTo>
                    <a:lnTo>
                      <a:pt x="1400" y="493"/>
                    </a:lnTo>
                    <a:lnTo>
                      <a:pt x="1462" y="476"/>
                    </a:lnTo>
                    <a:lnTo>
                      <a:pt x="1531" y="453"/>
                    </a:lnTo>
                    <a:lnTo>
                      <a:pt x="1599" y="397"/>
                    </a:lnTo>
                    <a:lnTo>
                      <a:pt x="1667" y="431"/>
                    </a:lnTo>
                    <a:lnTo>
                      <a:pt x="1729" y="204"/>
                    </a:lnTo>
                    <a:lnTo>
                      <a:pt x="1797" y="459"/>
                    </a:lnTo>
                    <a:lnTo>
                      <a:pt x="1865" y="459"/>
                    </a:lnTo>
                    <a:lnTo>
                      <a:pt x="1933" y="510"/>
                    </a:lnTo>
                    <a:lnTo>
                      <a:pt x="2001" y="391"/>
                    </a:lnTo>
                    <a:lnTo>
                      <a:pt x="2007" y="397"/>
                    </a:lnTo>
                  </a:path>
                </a:pathLst>
              </a:custGeom>
              <a:noFill/>
              <a:ln w="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193" name="Rectangle 283"/>
              <p:cNvSpPr>
                <a:spLocks noChangeArrowheads="1"/>
              </p:cNvSpPr>
              <p:nvPr/>
            </p:nvSpPr>
            <p:spPr bwMode="auto">
              <a:xfrm>
                <a:off x="2727" y="3742"/>
                <a:ext cx="687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000">
                    <a:solidFill>
                      <a:srgbClr val="000000"/>
                    </a:solidFill>
                    <a:latin typeface="Times"/>
                  </a:rPr>
                  <a:t>Frequency (Hz)</a:t>
                </a:r>
                <a:endParaRPr lang="en-US" sz="2400">
                  <a:latin typeface="Times"/>
                </a:endParaRPr>
              </a:p>
            </p:txBody>
          </p:sp>
        </p:grpSp>
        <p:sp>
          <p:nvSpPr>
            <p:cNvPr id="67165" name="Line 319"/>
            <p:cNvSpPr>
              <a:spLocks noChangeShapeType="1"/>
            </p:cNvSpPr>
            <p:nvPr/>
          </p:nvSpPr>
          <p:spPr bwMode="auto">
            <a:xfrm>
              <a:off x="5012" y="1298"/>
              <a:ext cx="0" cy="908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166" name="Rectangle 322"/>
            <p:cNvSpPr>
              <a:spLocks noChangeArrowheads="1"/>
            </p:cNvSpPr>
            <p:nvPr/>
          </p:nvSpPr>
          <p:spPr bwMode="auto">
            <a:xfrm>
              <a:off x="4241" y="1298"/>
              <a:ext cx="345" cy="907"/>
            </a:xfrm>
            <a:prstGeom prst="rect">
              <a:avLst/>
            </a:prstGeom>
            <a:gradFill rotWithShape="1">
              <a:gsLst>
                <a:gs pos="0">
                  <a:srgbClr val="CC0000">
                    <a:alpha val="15999"/>
                  </a:srgbClr>
                </a:gs>
                <a:gs pos="100000">
                  <a:srgbClr val="5E0000">
                    <a:alpha val="15999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7167" name="Line 469"/>
            <p:cNvSpPr>
              <a:spLocks noChangeShapeType="1"/>
            </p:cNvSpPr>
            <p:nvPr/>
          </p:nvSpPr>
          <p:spPr bwMode="auto">
            <a:xfrm>
              <a:off x="5375" y="1298"/>
              <a:ext cx="0" cy="908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168" name="Line 471"/>
            <p:cNvSpPr>
              <a:spLocks noChangeShapeType="1"/>
            </p:cNvSpPr>
            <p:nvPr/>
          </p:nvSpPr>
          <p:spPr bwMode="auto">
            <a:xfrm>
              <a:off x="4604" y="1298"/>
              <a:ext cx="0" cy="908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169" name="Line 472"/>
            <p:cNvSpPr>
              <a:spLocks noChangeShapeType="1"/>
            </p:cNvSpPr>
            <p:nvPr/>
          </p:nvSpPr>
          <p:spPr bwMode="auto">
            <a:xfrm>
              <a:off x="4241" y="1298"/>
              <a:ext cx="0" cy="908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67034" name="Group 474"/>
          <p:cNvGrpSpPr>
            <a:grpSpLocks/>
          </p:cNvGrpSpPr>
          <p:nvPr/>
        </p:nvGrpSpPr>
        <p:grpSpPr bwMode="auto">
          <a:xfrm>
            <a:off x="6516688" y="4076700"/>
            <a:ext cx="2447925" cy="428625"/>
            <a:chOff x="1655" y="2840"/>
            <a:chExt cx="2370" cy="510"/>
          </a:xfrm>
        </p:grpSpPr>
        <p:sp>
          <p:nvSpPr>
            <p:cNvPr id="67136" name="Line 475"/>
            <p:cNvSpPr>
              <a:spLocks noChangeShapeType="1"/>
            </p:cNvSpPr>
            <p:nvPr/>
          </p:nvSpPr>
          <p:spPr bwMode="auto">
            <a:xfrm>
              <a:off x="1668" y="3094"/>
              <a:ext cx="235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137" name="Line 476"/>
            <p:cNvSpPr>
              <a:spLocks noChangeShapeType="1"/>
            </p:cNvSpPr>
            <p:nvPr/>
          </p:nvSpPr>
          <p:spPr bwMode="auto">
            <a:xfrm flipV="1">
              <a:off x="1668" y="307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138" name="Rectangle 477"/>
            <p:cNvSpPr>
              <a:spLocks noChangeArrowheads="1"/>
            </p:cNvSpPr>
            <p:nvPr/>
          </p:nvSpPr>
          <p:spPr bwMode="auto">
            <a:xfrm>
              <a:off x="1655" y="3112"/>
              <a:ext cx="55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Times"/>
                </a:rPr>
                <a:t>0</a:t>
              </a:r>
              <a:endParaRPr lang="en-US" sz="900">
                <a:latin typeface="Times"/>
              </a:endParaRPr>
            </a:p>
          </p:txBody>
        </p:sp>
        <p:sp>
          <p:nvSpPr>
            <p:cNvPr id="67139" name="Line 478"/>
            <p:cNvSpPr>
              <a:spLocks noChangeShapeType="1"/>
            </p:cNvSpPr>
            <p:nvPr/>
          </p:nvSpPr>
          <p:spPr bwMode="auto">
            <a:xfrm flipV="1">
              <a:off x="1948" y="307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140" name="Rectangle 479"/>
            <p:cNvSpPr>
              <a:spLocks noChangeArrowheads="1"/>
            </p:cNvSpPr>
            <p:nvPr/>
          </p:nvSpPr>
          <p:spPr bwMode="auto">
            <a:xfrm>
              <a:off x="1910" y="3112"/>
              <a:ext cx="138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Times"/>
                </a:rPr>
                <a:t>0.5</a:t>
              </a:r>
              <a:endParaRPr lang="en-US" sz="900">
                <a:latin typeface="Times"/>
              </a:endParaRPr>
            </a:p>
          </p:txBody>
        </p:sp>
        <p:sp>
          <p:nvSpPr>
            <p:cNvPr id="67141" name="Line 480"/>
            <p:cNvSpPr>
              <a:spLocks noChangeShapeType="1"/>
            </p:cNvSpPr>
            <p:nvPr/>
          </p:nvSpPr>
          <p:spPr bwMode="auto">
            <a:xfrm flipV="1">
              <a:off x="2232" y="307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142" name="Rectangle 481"/>
            <p:cNvSpPr>
              <a:spLocks noChangeArrowheads="1"/>
            </p:cNvSpPr>
            <p:nvPr/>
          </p:nvSpPr>
          <p:spPr bwMode="auto">
            <a:xfrm>
              <a:off x="2219" y="3112"/>
              <a:ext cx="55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Times"/>
                </a:rPr>
                <a:t>1</a:t>
              </a:r>
              <a:endParaRPr lang="en-US" sz="900">
                <a:latin typeface="Times"/>
              </a:endParaRPr>
            </a:p>
          </p:txBody>
        </p:sp>
        <p:sp>
          <p:nvSpPr>
            <p:cNvPr id="67143" name="Line 482"/>
            <p:cNvSpPr>
              <a:spLocks noChangeShapeType="1"/>
            </p:cNvSpPr>
            <p:nvPr/>
          </p:nvSpPr>
          <p:spPr bwMode="auto">
            <a:xfrm flipV="1">
              <a:off x="2516" y="307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144" name="Rectangle 483"/>
            <p:cNvSpPr>
              <a:spLocks noChangeArrowheads="1"/>
            </p:cNvSpPr>
            <p:nvPr/>
          </p:nvSpPr>
          <p:spPr bwMode="auto">
            <a:xfrm>
              <a:off x="2477" y="3112"/>
              <a:ext cx="139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Times"/>
                </a:rPr>
                <a:t>1.5</a:t>
              </a:r>
              <a:endParaRPr lang="en-US" sz="900">
                <a:latin typeface="Times"/>
              </a:endParaRPr>
            </a:p>
          </p:txBody>
        </p:sp>
        <p:sp>
          <p:nvSpPr>
            <p:cNvPr id="67145" name="Line 484"/>
            <p:cNvSpPr>
              <a:spLocks noChangeShapeType="1"/>
            </p:cNvSpPr>
            <p:nvPr/>
          </p:nvSpPr>
          <p:spPr bwMode="auto">
            <a:xfrm flipV="1">
              <a:off x="2796" y="307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146" name="Rectangle 485"/>
            <p:cNvSpPr>
              <a:spLocks noChangeArrowheads="1"/>
            </p:cNvSpPr>
            <p:nvPr/>
          </p:nvSpPr>
          <p:spPr bwMode="auto">
            <a:xfrm>
              <a:off x="2783" y="3112"/>
              <a:ext cx="55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Times"/>
                </a:rPr>
                <a:t>2</a:t>
              </a:r>
              <a:endParaRPr lang="en-US" sz="900">
                <a:latin typeface="Times"/>
              </a:endParaRPr>
            </a:p>
          </p:txBody>
        </p:sp>
        <p:sp>
          <p:nvSpPr>
            <p:cNvPr id="67147" name="Line 486"/>
            <p:cNvSpPr>
              <a:spLocks noChangeShapeType="1"/>
            </p:cNvSpPr>
            <p:nvPr/>
          </p:nvSpPr>
          <p:spPr bwMode="auto">
            <a:xfrm flipV="1">
              <a:off x="3080" y="307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148" name="Rectangle 487"/>
            <p:cNvSpPr>
              <a:spLocks noChangeArrowheads="1"/>
            </p:cNvSpPr>
            <p:nvPr/>
          </p:nvSpPr>
          <p:spPr bwMode="auto">
            <a:xfrm>
              <a:off x="3041" y="3112"/>
              <a:ext cx="139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Times"/>
                </a:rPr>
                <a:t>2.5</a:t>
              </a:r>
              <a:endParaRPr lang="en-US" sz="900">
                <a:latin typeface="Times"/>
              </a:endParaRPr>
            </a:p>
          </p:txBody>
        </p:sp>
        <p:sp>
          <p:nvSpPr>
            <p:cNvPr id="67149" name="Line 488"/>
            <p:cNvSpPr>
              <a:spLocks noChangeShapeType="1"/>
            </p:cNvSpPr>
            <p:nvPr/>
          </p:nvSpPr>
          <p:spPr bwMode="auto">
            <a:xfrm flipV="1">
              <a:off x="3364" y="307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150" name="Rectangle 489"/>
            <p:cNvSpPr>
              <a:spLocks noChangeArrowheads="1"/>
            </p:cNvSpPr>
            <p:nvPr/>
          </p:nvSpPr>
          <p:spPr bwMode="auto">
            <a:xfrm>
              <a:off x="3350" y="3112"/>
              <a:ext cx="56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Times"/>
                </a:rPr>
                <a:t>3</a:t>
              </a:r>
              <a:endParaRPr lang="en-US" sz="900">
                <a:latin typeface="Times"/>
              </a:endParaRPr>
            </a:p>
          </p:txBody>
        </p:sp>
        <p:sp>
          <p:nvSpPr>
            <p:cNvPr id="67151" name="Line 490"/>
            <p:cNvSpPr>
              <a:spLocks noChangeShapeType="1"/>
            </p:cNvSpPr>
            <p:nvPr/>
          </p:nvSpPr>
          <p:spPr bwMode="auto">
            <a:xfrm flipV="1">
              <a:off x="3648" y="307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152" name="Rectangle 491"/>
            <p:cNvSpPr>
              <a:spLocks noChangeArrowheads="1"/>
            </p:cNvSpPr>
            <p:nvPr/>
          </p:nvSpPr>
          <p:spPr bwMode="auto">
            <a:xfrm>
              <a:off x="3608" y="3112"/>
              <a:ext cx="139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Times"/>
                </a:rPr>
                <a:t>3.5</a:t>
              </a:r>
              <a:endParaRPr lang="en-US" sz="900">
                <a:latin typeface="Times"/>
              </a:endParaRPr>
            </a:p>
          </p:txBody>
        </p:sp>
        <p:sp>
          <p:nvSpPr>
            <p:cNvPr id="67153" name="Line 492"/>
            <p:cNvSpPr>
              <a:spLocks noChangeShapeType="1"/>
            </p:cNvSpPr>
            <p:nvPr/>
          </p:nvSpPr>
          <p:spPr bwMode="auto">
            <a:xfrm flipV="1">
              <a:off x="3927" y="3073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154" name="Rectangle 493"/>
            <p:cNvSpPr>
              <a:spLocks noChangeArrowheads="1"/>
            </p:cNvSpPr>
            <p:nvPr/>
          </p:nvSpPr>
          <p:spPr bwMode="auto">
            <a:xfrm>
              <a:off x="3914" y="3112"/>
              <a:ext cx="56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Times"/>
                </a:rPr>
                <a:t>4</a:t>
              </a:r>
              <a:endParaRPr lang="en-US" sz="900">
                <a:latin typeface="Times"/>
              </a:endParaRPr>
            </a:p>
          </p:txBody>
        </p:sp>
        <p:sp>
          <p:nvSpPr>
            <p:cNvPr id="67155" name="Freeform 494"/>
            <p:cNvSpPr>
              <a:spLocks/>
            </p:cNvSpPr>
            <p:nvPr/>
          </p:nvSpPr>
          <p:spPr bwMode="auto">
            <a:xfrm>
              <a:off x="1668" y="2869"/>
              <a:ext cx="301" cy="153"/>
            </a:xfrm>
            <a:custGeom>
              <a:avLst/>
              <a:gdLst>
                <a:gd name="T0" fmla="*/ 4 w 301"/>
                <a:gd name="T1" fmla="*/ 68 h 153"/>
                <a:gd name="T2" fmla="*/ 9 w 301"/>
                <a:gd name="T3" fmla="*/ 47 h 153"/>
                <a:gd name="T4" fmla="*/ 17 w 301"/>
                <a:gd name="T5" fmla="*/ 98 h 153"/>
                <a:gd name="T6" fmla="*/ 26 w 301"/>
                <a:gd name="T7" fmla="*/ 85 h 153"/>
                <a:gd name="T8" fmla="*/ 30 w 301"/>
                <a:gd name="T9" fmla="*/ 73 h 153"/>
                <a:gd name="T10" fmla="*/ 38 w 301"/>
                <a:gd name="T11" fmla="*/ 123 h 153"/>
                <a:gd name="T12" fmla="*/ 47 w 301"/>
                <a:gd name="T13" fmla="*/ 102 h 153"/>
                <a:gd name="T14" fmla="*/ 55 w 301"/>
                <a:gd name="T15" fmla="*/ 90 h 153"/>
                <a:gd name="T16" fmla="*/ 64 w 301"/>
                <a:gd name="T17" fmla="*/ 73 h 153"/>
                <a:gd name="T18" fmla="*/ 68 w 301"/>
                <a:gd name="T19" fmla="*/ 98 h 153"/>
                <a:gd name="T20" fmla="*/ 76 w 301"/>
                <a:gd name="T21" fmla="*/ 81 h 153"/>
                <a:gd name="T22" fmla="*/ 85 w 301"/>
                <a:gd name="T23" fmla="*/ 60 h 153"/>
                <a:gd name="T24" fmla="*/ 89 w 301"/>
                <a:gd name="T25" fmla="*/ 26 h 153"/>
                <a:gd name="T26" fmla="*/ 98 w 301"/>
                <a:gd name="T27" fmla="*/ 81 h 153"/>
                <a:gd name="T28" fmla="*/ 106 w 301"/>
                <a:gd name="T29" fmla="*/ 22 h 153"/>
                <a:gd name="T30" fmla="*/ 115 w 301"/>
                <a:gd name="T31" fmla="*/ 30 h 153"/>
                <a:gd name="T32" fmla="*/ 119 w 301"/>
                <a:gd name="T33" fmla="*/ 30 h 153"/>
                <a:gd name="T34" fmla="*/ 127 w 301"/>
                <a:gd name="T35" fmla="*/ 26 h 153"/>
                <a:gd name="T36" fmla="*/ 136 w 301"/>
                <a:gd name="T37" fmla="*/ 43 h 153"/>
                <a:gd name="T38" fmla="*/ 140 w 301"/>
                <a:gd name="T39" fmla="*/ 43 h 153"/>
                <a:gd name="T40" fmla="*/ 149 w 301"/>
                <a:gd name="T41" fmla="*/ 73 h 153"/>
                <a:gd name="T42" fmla="*/ 157 w 301"/>
                <a:gd name="T43" fmla="*/ 51 h 153"/>
                <a:gd name="T44" fmla="*/ 161 w 301"/>
                <a:gd name="T45" fmla="*/ 0 h 153"/>
                <a:gd name="T46" fmla="*/ 170 w 301"/>
                <a:gd name="T47" fmla="*/ 30 h 153"/>
                <a:gd name="T48" fmla="*/ 178 w 301"/>
                <a:gd name="T49" fmla="*/ 56 h 153"/>
                <a:gd name="T50" fmla="*/ 182 w 301"/>
                <a:gd name="T51" fmla="*/ 43 h 153"/>
                <a:gd name="T52" fmla="*/ 191 w 301"/>
                <a:gd name="T53" fmla="*/ 47 h 153"/>
                <a:gd name="T54" fmla="*/ 199 w 301"/>
                <a:gd name="T55" fmla="*/ 77 h 153"/>
                <a:gd name="T56" fmla="*/ 204 w 301"/>
                <a:gd name="T57" fmla="*/ 73 h 153"/>
                <a:gd name="T58" fmla="*/ 212 w 301"/>
                <a:gd name="T59" fmla="*/ 43 h 153"/>
                <a:gd name="T60" fmla="*/ 221 w 301"/>
                <a:gd name="T61" fmla="*/ 47 h 153"/>
                <a:gd name="T62" fmla="*/ 225 w 301"/>
                <a:gd name="T63" fmla="*/ 90 h 153"/>
                <a:gd name="T64" fmla="*/ 233 w 301"/>
                <a:gd name="T65" fmla="*/ 26 h 153"/>
                <a:gd name="T66" fmla="*/ 242 w 301"/>
                <a:gd name="T67" fmla="*/ 111 h 153"/>
                <a:gd name="T68" fmla="*/ 246 w 301"/>
                <a:gd name="T69" fmla="*/ 73 h 153"/>
                <a:gd name="T70" fmla="*/ 254 w 301"/>
                <a:gd name="T71" fmla="*/ 68 h 153"/>
                <a:gd name="T72" fmla="*/ 263 w 301"/>
                <a:gd name="T73" fmla="*/ 85 h 153"/>
                <a:gd name="T74" fmla="*/ 271 w 301"/>
                <a:gd name="T75" fmla="*/ 102 h 153"/>
                <a:gd name="T76" fmla="*/ 276 w 301"/>
                <a:gd name="T77" fmla="*/ 60 h 153"/>
                <a:gd name="T78" fmla="*/ 288 w 301"/>
                <a:gd name="T79" fmla="*/ 85 h 153"/>
                <a:gd name="T80" fmla="*/ 293 w 301"/>
                <a:gd name="T81" fmla="*/ 145 h 153"/>
                <a:gd name="T82" fmla="*/ 297 w 301"/>
                <a:gd name="T83" fmla="*/ 98 h 15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01"/>
                <a:gd name="T127" fmla="*/ 0 h 153"/>
                <a:gd name="T128" fmla="*/ 301 w 301"/>
                <a:gd name="T129" fmla="*/ 153 h 15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01" h="153">
                  <a:moveTo>
                    <a:pt x="0" y="77"/>
                  </a:moveTo>
                  <a:lnTo>
                    <a:pt x="0" y="102"/>
                  </a:lnTo>
                  <a:lnTo>
                    <a:pt x="4" y="68"/>
                  </a:lnTo>
                  <a:lnTo>
                    <a:pt x="4" y="43"/>
                  </a:lnTo>
                  <a:lnTo>
                    <a:pt x="9" y="56"/>
                  </a:lnTo>
                  <a:lnTo>
                    <a:pt x="9" y="47"/>
                  </a:lnTo>
                  <a:lnTo>
                    <a:pt x="13" y="81"/>
                  </a:lnTo>
                  <a:lnTo>
                    <a:pt x="13" y="68"/>
                  </a:lnTo>
                  <a:lnTo>
                    <a:pt x="17" y="98"/>
                  </a:lnTo>
                  <a:lnTo>
                    <a:pt x="21" y="102"/>
                  </a:lnTo>
                  <a:lnTo>
                    <a:pt x="21" y="111"/>
                  </a:lnTo>
                  <a:lnTo>
                    <a:pt x="26" y="85"/>
                  </a:lnTo>
                  <a:lnTo>
                    <a:pt x="26" y="73"/>
                  </a:lnTo>
                  <a:lnTo>
                    <a:pt x="30" y="90"/>
                  </a:lnTo>
                  <a:lnTo>
                    <a:pt x="30" y="73"/>
                  </a:lnTo>
                  <a:lnTo>
                    <a:pt x="34" y="115"/>
                  </a:lnTo>
                  <a:lnTo>
                    <a:pt x="34" y="123"/>
                  </a:lnTo>
                  <a:lnTo>
                    <a:pt x="38" y="123"/>
                  </a:lnTo>
                  <a:lnTo>
                    <a:pt x="43" y="123"/>
                  </a:lnTo>
                  <a:lnTo>
                    <a:pt x="47" y="115"/>
                  </a:lnTo>
                  <a:lnTo>
                    <a:pt x="47" y="102"/>
                  </a:lnTo>
                  <a:lnTo>
                    <a:pt x="51" y="81"/>
                  </a:lnTo>
                  <a:lnTo>
                    <a:pt x="51" y="64"/>
                  </a:lnTo>
                  <a:lnTo>
                    <a:pt x="55" y="90"/>
                  </a:lnTo>
                  <a:lnTo>
                    <a:pt x="55" y="111"/>
                  </a:lnTo>
                  <a:lnTo>
                    <a:pt x="60" y="145"/>
                  </a:lnTo>
                  <a:lnTo>
                    <a:pt x="64" y="73"/>
                  </a:lnTo>
                  <a:lnTo>
                    <a:pt x="64" y="60"/>
                  </a:lnTo>
                  <a:lnTo>
                    <a:pt x="68" y="73"/>
                  </a:lnTo>
                  <a:lnTo>
                    <a:pt x="68" y="98"/>
                  </a:lnTo>
                  <a:lnTo>
                    <a:pt x="72" y="64"/>
                  </a:lnTo>
                  <a:lnTo>
                    <a:pt x="72" y="94"/>
                  </a:lnTo>
                  <a:lnTo>
                    <a:pt x="76" y="81"/>
                  </a:lnTo>
                  <a:lnTo>
                    <a:pt x="76" y="64"/>
                  </a:lnTo>
                  <a:lnTo>
                    <a:pt x="81" y="64"/>
                  </a:lnTo>
                  <a:lnTo>
                    <a:pt x="85" y="60"/>
                  </a:lnTo>
                  <a:lnTo>
                    <a:pt x="85" y="34"/>
                  </a:lnTo>
                  <a:lnTo>
                    <a:pt x="89" y="64"/>
                  </a:lnTo>
                  <a:lnTo>
                    <a:pt x="89" y="26"/>
                  </a:lnTo>
                  <a:lnTo>
                    <a:pt x="93" y="26"/>
                  </a:lnTo>
                  <a:lnTo>
                    <a:pt x="93" y="56"/>
                  </a:lnTo>
                  <a:lnTo>
                    <a:pt x="98" y="81"/>
                  </a:lnTo>
                  <a:lnTo>
                    <a:pt x="98" y="94"/>
                  </a:lnTo>
                  <a:lnTo>
                    <a:pt x="102" y="81"/>
                  </a:lnTo>
                  <a:lnTo>
                    <a:pt x="106" y="22"/>
                  </a:lnTo>
                  <a:lnTo>
                    <a:pt x="106" y="30"/>
                  </a:lnTo>
                  <a:lnTo>
                    <a:pt x="110" y="13"/>
                  </a:lnTo>
                  <a:lnTo>
                    <a:pt x="115" y="30"/>
                  </a:lnTo>
                  <a:lnTo>
                    <a:pt x="115" y="73"/>
                  </a:lnTo>
                  <a:lnTo>
                    <a:pt x="119" y="64"/>
                  </a:lnTo>
                  <a:lnTo>
                    <a:pt x="119" y="30"/>
                  </a:lnTo>
                  <a:lnTo>
                    <a:pt x="123" y="9"/>
                  </a:lnTo>
                  <a:lnTo>
                    <a:pt x="127" y="60"/>
                  </a:lnTo>
                  <a:lnTo>
                    <a:pt x="127" y="26"/>
                  </a:lnTo>
                  <a:lnTo>
                    <a:pt x="132" y="5"/>
                  </a:lnTo>
                  <a:lnTo>
                    <a:pt x="132" y="22"/>
                  </a:lnTo>
                  <a:lnTo>
                    <a:pt x="136" y="43"/>
                  </a:lnTo>
                  <a:lnTo>
                    <a:pt x="136" y="30"/>
                  </a:lnTo>
                  <a:lnTo>
                    <a:pt x="140" y="17"/>
                  </a:lnTo>
                  <a:lnTo>
                    <a:pt x="140" y="43"/>
                  </a:lnTo>
                  <a:lnTo>
                    <a:pt x="144" y="73"/>
                  </a:lnTo>
                  <a:lnTo>
                    <a:pt x="149" y="64"/>
                  </a:lnTo>
                  <a:lnTo>
                    <a:pt x="149" y="73"/>
                  </a:lnTo>
                  <a:lnTo>
                    <a:pt x="153" y="60"/>
                  </a:lnTo>
                  <a:lnTo>
                    <a:pt x="153" y="94"/>
                  </a:lnTo>
                  <a:lnTo>
                    <a:pt x="157" y="51"/>
                  </a:lnTo>
                  <a:lnTo>
                    <a:pt x="157" y="43"/>
                  </a:lnTo>
                  <a:lnTo>
                    <a:pt x="161" y="34"/>
                  </a:lnTo>
                  <a:lnTo>
                    <a:pt x="161" y="0"/>
                  </a:lnTo>
                  <a:lnTo>
                    <a:pt x="165" y="51"/>
                  </a:lnTo>
                  <a:lnTo>
                    <a:pt x="170" y="13"/>
                  </a:lnTo>
                  <a:lnTo>
                    <a:pt x="170" y="30"/>
                  </a:lnTo>
                  <a:lnTo>
                    <a:pt x="174" y="26"/>
                  </a:lnTo>
                  <a:lnTo>
                    <a:pt x="174" y="39"/>
                  </a:lnTo>
                  <a:lnTo>
                    <a:pt x="178" y="56"/>
                  </a:lnTo>
                  <a:lnTo>
                    <a:pt x="178" y="68"/>
                  </a:lnTo>
                  <a:lnTo>
                    <a:pt x="182" y="68"/>
                  </a:lnTo>
                  <a:lnTo>
                    <a:pt x="182" y="43"/>
                  </a:lnTo>
                  <a:lnTo>
                    <a:pt x="187" y="51"/>
                  </a:lnTo>
                  <a:lnTo>
                    <a:pt x="191" y="60"/>
                  </a:lnTo>
                  <a:lnTo>
                    <a:pt x="191" y="47"/>
                  </a:lnTo>
                  <a:lnTo>
                    <a:pt x="195" y="30"/>
                  </a:lnTo>
                  <a:lnTo>
                    <a:pt x="195" y="34"/>
                  </a:lnTo>
                  <a:lnTo>
                    <a:pt x="199" y="77"/>
                  </a:lnTo>
                  <a:lnTo>
                    <a:pt x="199" y="64"/>
                  </a:lnTo>
                  <a:lnTo>
                    <a:pt x="204" y="51"/>
                  </a:lnTo>
                  <a:lnTo>
                    <a:pt x="204" y="73"/>
                  </a:lnTo>
                  <a:lnTo>
                    <a:pt x="208" y="73"/>
                  </a:lnTo>
                  <a:lnTo>
                    <a:pt x="212" y="68"/>
                  </a:lnTo>
                  <a:lnTo>
                    <a:pt x="212" y="43"/>
                  </a:lnTo>
                  <a:lnTo>
                    <a:pt x="216" y="73"/>
                  </a:lnTo>
                  <a:lnTo>
                    <a:pt x="216" y="77"/>
                  </a:lnTo>
                  <a:lnTo>
                    <a:pt x="221" y="47"/>
                  </a:lnTo>
                  <a:lnTo>
                    <a:pt x="221" y="98"/>
                  </a:lnTo>
                  <a:lnTo>
                    <a:pt x="225" y="136"/>
                  </a:lnTo>
                  <a:lnTo>
                    <a:pt x="225" y="90"/>
                  </a:lnTo>
                  <a:lnTo>
                    <a:pt x="229" y="81"/>
                  </a:lnTo>
                  <a:lnTo>
                    <a:pt x="233" y="43"/>
                  </a:lnTo>
                  <a:lnTo>
                    <a:pt x="233" y="26"/>
                  </a:lnTo>
                  <a:lnTo>
                    <a:pt x="238" y="77"/>
                  </a:lnTo>
                  <a:lnTo>
                    <a:pt x="238" y="90"/>
                  </a:lnTo>
                  <a:lnTo>
                    <a:pt x="242" y="111"/>
                  </a:lnTo>
                  <a:lnTo>
                    <a:pt x="242" y="90"/>
                  </a:lnTo>
                  <a:lnTo>
                    <a:pt x="246" y="98"/>
                  </a:lnTo>
                  <a:lnTo>
                    <a:pt x="246" y="73"/>
                  </a:lnTo>
                  <a:lnTo>
                    <a:pt x="250" y="77"/>
                  </a:lnTo>
                  <a:lnTo>
                    <a:pt x="254" y="106"/>
                  </a:lnTo>
                  <a:lnTo>
                    <a:pt x="254" y="68"/>
                  </a:lnTo>
                  <a:lnTo>
                    <a:pt x="259" y="73"/>
                  </a:lnTo>
                  <a:lnTo>
                    <a:pt x="259" y="77"/>
                  </a:lnTo>
                  <a:lnTo>
                    <a:pt x="263" y="85"/>
                  </a:lnTo>
                  <a:lnTo>
                    <a:pt x="263" y="111"/>
                  </a:lnTo>
                  <a:lnTo>
                    <a:pt x="267" y="153"/>
                  </a:lnTo>
                  <a:lnTo>
                    <a:pt x="271" y="102"/>
                  </a:lnTo>
                  <a:lnTo>
                    <a:pt x="271" y="77"/>
                  </a:lnTo>
                  <a:lnTo>
                    <a:pt x="276" y="90"/>
                  </a:lnTo>
                  <a:lnTo>
                    <a:pt x="276" y="60"/>
                  </a:lnTo>
                  <a:lnTo>
                    <a:pt x="280" y="64"/>
                  </a:lnTo>
                  <a:lnTo>
                    <a:pt x="280" y="68"/>
                  </a:lnTo>
                  <a:lnTo>
                    <a:pt x="288" y="85"/>
                  </a:lnTo>
                  <a:lnTo>
                    <a:pt x="284" y="85"/>
                  </a:lnTo>
                  <a:lnTo>
                    <a:pt x="288" y="85"/>
                  </a:lnTo>
                  <a:lnTo>
                    <a:pt x="293" y="145"/>
                  </a:lnTo>
                  <a:lnTo>
                    <a:pt x="293" y="111"/>
                  </a:lnTo>
                  <a:lnTo>
                    <a:pt x="297" y="106"/>
                  </a:lnTo>
                  <a:lnTo>
                    <a:pt x="297" y="98"/>
                  </a:lnTo>
                  <a:lnTo>
                    <a:pt x="301" y="77"/>
                  </a:lnTo>
                  <a:lnTo>
                    <a:pt x="301" y="106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156" name="Freeform 495"/>
            <p:cNvSpPr>
              <a:spLocks/>
            </p:cNvSpPr>
            <p:nvPr/>
          </p:nvSpPr>
          <p:spPr bwMode="auto">
            <a:xfrm>
              <a:off x="1969" y="2908"/>
              <a:ext cx="314" cy="123"/>
            </a:xfrm>
            <a:custGeom>
              <a:avLst/>
              <a:gdLst>
                <a:gd name="T0" fmla="*/ 4 w 314"/>
                <a:gd name="T1" fmla="*/ 59 h 123"/>
                <a:gd name="T2" fmla="*/ 13 w 314"/>
                <a:gd name="T3" fmla="*/ 89 h 123"/>
                <a:gd name="T4" fmla="*/ 21 w 314"/>
                <a:gd name="T5" fmla="*/ 21 h 123"/>
                <a:gd name="T6" fmla="*/ 30 w 314"/>
                <a:gd name="T7" fmla="*/ 25 h 123"/>
                <a:gd name="T8" fmla="*/ 38 w 314"/>
                <a:gd name="T9" fmla="*/ 72 h 123"/>
                <a:gd name="T10" fmla="*/ 47 w 314"/>
                <a:gd name="T11" fmla="*/ 34 h 123"/>
                <a:gd name="T12" fmla="*/ 55 w 314"/>
                <a:gd name="T13" fmla="*/ 29 h 123"/>
                <a:gd name="T14" fmla="*/ 59 w 314"/>
                <a:gd name="T15" fmla="*/ 4 h 123"/>
                <a:gd name="T16" fmla="*/ 68 w 314"/>
                <a:gd name="T17" fmla="*/ 21 h 123"/>
                <a:gd name="T18" fmla="*/ 76 w 314"/>
                <a:gd name="T19" fmla="*/ 17 h 123"/>
                <a:gd name="T20" fmla="*/ 81 w 314"/>
                <a:gd name="T21" fmla="*/ 21 h 123"/>
                <a:gd name="T22" fmla="*/ 89 w 314"/>
                <a:gd name="T23" fmla="*/ 12 h 123"/>
                <a:gd name="T24" fmla="*/ 98 w 314"/>
                <a:gd name="T25" fmla="*/ 4 h 123"/>
                <a:gd name="T26" fmla="*/ 106 w 314"/>
                <a:gd name="T27" fmla="*/ 80 h 123"/>
                <a:gd name="T28" fmla="*/ 110 w 314"/>
                <a:gd name="T29" fmla="*/ 106 h 123"/>
                <a:gd name="T30" fmla="*/ 119 w 314"/>
                <a:gd name="T31" fmla="*/ 0 h 123"/>
                <a:gd name="T32" fmla="*/ 127 w 314"/>
                <a:gd name="T33" fmla="*/ 55 h 123"/>
                <a:gd name="T34" fmla="*/ 132 w 314"/>
                <a:gd name="T35" fmla="*/ 80 h 123"/>
                <a:gd name="T36" fmla="*/ 140 w 314"/>
                <a:gd name="T37" fmla="*/ 55 h 123"/>
                <a:gd name="T38" fmla="*/ 148 w 314"/>
                <a:gd name="T39" fmla="*/ 76 h 123"/>
                <a:gd name="T40" fmla="*/ 157 w 314"/>
                <a:gd name="T41" fmla="*/ 114 h 123"/>
                <a:gd name="T42" fmla="*/ 165 w 314"/>
                <a:gd name="T43" fmla="*/ 12 h 123"/>
                <a:gd name="T44" fmla="*/ 170 w 314"/>
                <a:gd name="T45" fmla="*/ 89 h 123"/>
                <a:gd name="T46" fmla="*/ 178 w 314"/>
                <a:gd name="T47" fmla="*/ 97 h 123"/>
                <a:gd name="T48" fmla="*/ 187 w 314"/>
                <a:gd name="T49" fmla="*/ 46 h 123"/>
                <a:gd name="T50" fmla="*/ 195 w 314"/>
                <a:gd name="T51" fmla="*/ 114 h 123"/>
                <a:gd name="T52" fmla="*/ 204 w 314"/>
                <a:gd name="T53" fmla="*/ 63 h 123"/>
                <a:gd name="T54" fmla="*/ 208 w 314"/>
                <a:gd name="T55" fmla="*/ 42 h 123"/>
                <a:gd name="T56" fmla="*/ 216 w 314"/>
                <a:gd name="T57" fmla="*/ 101 h 123"/>
                <a:gd name="T58" fmla="*/ 225 w 314"/>
                <a:gd name="T59" fmla="*/ 25 h 123"/>
                <a:gd name="T60" fmla="*/ 229 w 314"/>
                <a:gd name="T61" fmla="*/ 0 h 123"/>
                <a:gd name="T62" fmla="*/ 237 w 314"/>
                <a:gd name="T63" fmla="*/ 101 h 123"/>
                <a:gd name="T64" fmla="*/ 246 w 314"/>
                <a:gd name="T65" fmla="*/ 55 h 123"/>
                <a:gd name="T66" fmla="*/ 254 w 314"/>
                <a:gd name="T67" fmla="*/ 51 h 123"/>
                <a:gd name="T68" fmla="*/ 263 w 314"/>
                <a:gd name="T69" fmla="*/ 42 h 123"/>
                <a:gd name="T70" fmla="*/ 267 w 314"/>
                <a:gd name="T71" fmla="*/ 101 h 123"/>
                <a:gd name="T72" fmla="*/ 276 w 314"/>
                <a:gd name="T73" fmla="*/ 29 h 123"/>
                <a:gd name="T74" fmla="*/ 284 w 314"/>
                <a:gd name="T75" fmla="*/ 63 h 123"/>
                <a:gd name="T76" fmla="*/ 288 w 314"/>
                <a:gd name="T77" fmla="*/ 25 h 123"/>
                <a:gd name="T78" fmla="*/ 297 w 314"/>
                <a:gd name="T79" fmla="*/ 12 h 123"/>
                <a:gd name="T80" fmla="*/ 305 w 314"/>
                <a:gd name="T81" fmla="*/ 110 h 123"/>
                <a:gd name="T82" fmla="*/ 310 w 314"/>
                <a:gd name="T83" fmla="*/ 21 h 12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14"/>
                <a:gd name="T127" fmla="*/ 0 h 123"/>
                <a:gd name="T128" fmla="*/ 314 w 314"/>
                <a:gd name="T129" fmla="*/ 123 h 12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14" h="123">
                  <a:moveTo>
                    <a:pt x="0" y="67"/>
                  </a:moveTo>
                  <a:lnTo>
                    <a:pt x="4" y="76"/>
                  </a:lnTo>
                  <a:lnTo>
                    <a:pt x="4" y="59"/>
                  </a:lnTo>
                  <a:lnTo>
                    <a:pt x="9" y="80"/>
                  </a:lnTo>
                  <a:lnTo>
                    <a:pt x="13" y="97"/>
                  </a:lnTo>
                  <a:lnTo>
                    <a:pt x="13" y="89"/>
                  </a:lnTo>
                  <a:lnTo>
                    <a:pt x="17" y="63"/>
                  </a:lnTo>
                  <a:lnTo>
                    <a:pt x="17" y="12"/>
                  </a:lnTo>
                  <a:lnTo>
                    <a:pt x="21" y="21"/>
                  </a:lnTo>
                  <a:lnTo>
                    <a:pt x="26" y="46"/>
                  </a:lnTo>
                  <a:lnTo>
                    <a:pt x="26" y="38"/>
                  </a:lnTo>
                  <a:lnTo>
                    <a:pt x="30" y="25"/>
                  </a:lnTo>
                  <a:lnTo>
                    <a:pt x="34" y="51"/>
                  </a:lnTo>
                  <a:lnTo>
                    <a:pt x="34" y="80"/>
                  </a:lnTo>
                  <a:lnTo>
                    <a:pt x="38" y="72"/>
                  </a:lnTo>
                  <a:lnTo>
                    <a:pt x="38" y="34"/>
                  </a:lnTo>
                  <a:lnTo>
                    <a:pt x="42" y="25"/>
                  </a:lnTo>
                  <a:lnTo>
                    <a:pt x="47" y="34"/>
                  </a:lnTo>
                  <a:lnTo>
                    <a:pt x="47" y="4"/>
                  </a:lnTo>
                  <a:lnTo>
                    <a:pt x="51" y="25"/>
                  </a:lnTo>
                  <a:lnTo>
                    <a:pt x="55" y="29"/>
                  </a:lnTo>
                  <a:lnTo>
                    <a:pt x="55" y="34"/>
                  </a:lnTo>
                  <a:lnTo>
                    <a:pt x="59" y="59"/>
                  </a:lnTo>
                  <a:lnTo>
                    <a:pt x="59" y="4"/>
                  </a:lnTo>
                  <a:lnTo>
                    <a:pt x="64" y="25"/>
                  </a:lnTo>
                  <a:lnTo>
                    <a:pt x="64" y="34"/>
                  </a:lnTo>
                  <a:lnTo>
                    <a:pt x="68" y="21"/>
                  </a:lnTo>
                  <a:lnTo>
                    <a:pt x="68" y="0"/>
                  </a:lnTo>
                  <a:lnTo>
                    <a:pt x="72" y="8"/>
                  </a:lnTo>
                  <a:lnTo>
                    <a:pt x="76" y="17"/>
                  </a:lnTo>
                  <a:lnTo>
                    <a:pt x="76" y="59"/>
                  </a:lnTo>
                  <a:lnTo>
                    <a:pt x="81" y="34"/>
                  </a:lnTo>
                  <a:lnTo>
                    <a:pt x="81" y="21"/>
                  </a:lnTo>
                  <a:lnTo>
                    <a:pt x="85" y="67"/>
                  </a:lnTo>
                  <a:lnTo>
                    <a:pt x="85" y="55"/>
                  </a:lnTo>
                  <a:lnTo>
                    <a:pt x="89" y="12"/>
                  </a:lnTo>
                  <a:lnTo>
                    <a:pt x="89" y="67"/>
                  </a:lnTo>
                  <a:lnTo>
                    <a:pt x="93" y="12"/>
                  </a:lnTo>
                  <a:lnTo>
                    <a:pt x="98" y="4"/>
                  </a:lnTo>
                  <a:lnTo>
                    <a:pt x="102" y="21"/>
                  </a:lnTo>
                  <a:lnTo>
                    <a:pt x="102" y="72"/>
                  </a:lnTo>
                  <a:lnTo>
                    <a:pt x="106" y="80"/>
                  </a:lnTo>
                  <a:lnTo>
                    <a:pt x="106" y="67"/>
                  </a:lnTo>
                  <a:lnTo>
                    <a:pt x="110" y="123"/>
                  </a:lnTo>
                  <a:lnTo>
                    <a:pt x="110" y="106"/>
                  </a:lnTo>
                  <a:lnTo>
                    <a:pt x="115" y="72"/>
                  </a:lnTo>
                  <a:lnTo>
                    <a:pt x="119" y="34"/>
                  </a:lnTo>
                  <a:lnTo>
                    <a:pt x="119" y="0"/>
                  </a:lnTo>
                  <a:lnTo>
                    <a:pt x="123" y="25"/>
                  </a:lnTo>
                  <a:lnTo>
                    <a:pt x="123" y="38"/>
                  </a:lnTo>
                  <a:lnTo>
                    <a:pt x="127" y="55"/>
                  </a:lnTo>
                  <a:lnTo>
                    <a:pt x="127" y="59"/>
                  </a:lnTo>
                  <a:lnTo>
                    <a:pt x="132" y="93"/>
                  </a:lnTo>
                  <a:lnTo>
                    <a:pt x="132" y="80"/>
                  </a:lnTo>
                  <a:lnTo>
                    <a:pt x="136" y="46"/>
                  </a:lnTo>
                  <a:lnTo>
                    <a:pt x="140" y="34"/>
                  </a:lnTo>
                  <a:lnTo>
                    <a:pt x="140" y="55"/>
                  </a:lnTo>
                  <a:lnTo>
                    <a:pt x="144" y="76"/>
                  </a:lnTo>
                  <a:lnTo>
                    <a:pt x="144" y="55"/>
                  </a:lnTo>
                  <a:lnTo>
                    <a:pt x="148" y="76"/>
                  </a:lnTo>
                  <a:lnTo>
                    <a:pt x="148" y="89"/>
                  </a:lnTo>
                  <a:lnTo>
                    <a:pt x="153" y="97"/>
                  </a:lnTo>
                  <a:lnTo>
                    <a:pt x="157" y="114"/>
                  </a:lnTo>
                  <a:lnTo>
                    <a:pt x="161" y="72"/>
                  </a:lnTo>
                  <a:lnTo>
                    <a:pt x="161" y="29"/>
                  </a:lnTo>
                  <a:lnTo>
                    <a:pt x="165" y="12"/>
                  </a:lnTo>
                  <a:lnTo>
                    <a:pt x="165" y="72"/>
                  </a:lnTo>
                  <a:lnTo>
                    <a:pt x="170" y="72"/>
                  </a:lnTo>
                  <a:lnTo>
                    <a:pt x="170" y="89"/>
                  </a:lnTo>
                  <a:lnTo>
                    <a:pt x="174" y="80"/>
                  </a:lnTo>
                  <a:lnTo>
                    <a:pt x="174" y="97"/>
                  </a:lnTo>
                  <a:lnTo>
                    <a:pt x="178" y="97"/>
                  </a:lnTo>
                  <a:lnTo>
                    <a:pt x="182" y="63"/>
                  </a:lnTo>
                  <a:lnTo>
                    <a:pt x="182" y="25"/>
                  </a:lnTo>
                  <a:lnTo>
                    <a:pt x="187" y="46"/>
                  </a:lnTo>
                  <a:lnTo>
                    <a:pt x="191" y="59"/>
                  </a:lnTo>
                  <a:lnTo>
                    <a:pt x="191" y="110"/>
                  </a:lnTo>
                  <a:lnTo>
                    <a:pt x="195" y="114"/>
                  </a:lnTo>
                  <a:lnTo>
                    <a:pt x="195" y="72"/>
                  </a:lnTo>
                  <a:lnTo>
                    <a:pt x="199" y="38"/>
                  </a:lnTo>
                  <a:lnTo>
                    <a:pt x="204" y="63"/>
                  </a:lnTo>
                  <a:lnTo>
                    <a:pt x="204" y="59"/>
                  </a:lnTo>
                  <a:lnTo>
                    <a:pt x="208" y="51"/>
                  </a:lnTo>
                  <a:lnTo>
                    <a:pt x="208" y="42"/>
                  </a:lnTo>
                  <a:lnTo>
                    <a:pt x="212" y="25"/>
                  </a:lnTo>
                  <a:lnTo>
                    <a:pt x="212" y="63"/>
                  </a:lnTo>
                  <a:lnTo>
                    <a:pt x="216" y="101"/>
                  </a:lnTo>
                  <a:lnTo>
                    <a:pt x="216" y="97"/>
                  </a:lnTo>
                  <a:lnTo>
                    <a:pt x="221" y="34"/>
                  </a:lnTo>
                  <a:lnTo>
                    <a:pt x="225" y="25"/>
                  </a:lnTo>
                  <a:lnTo>
                    <a:pt x="225" y="38"/>
                  </a:lnTo>
                  <a:lnTo>
                    <a:pt x="229" y="17"/>
                  </a:lnTo>
                  <a:lnTo>
                    <a:pt x="229" y="0"/>
                  </a:lnTo>
                  <a:lnTo>
                    <a:pt x="233" y="34"/>
                  </a:lnTo>
                  <a:lnTo>
                    <a:pt x="233" y="63"/>
                  </a:lnTo>
                  <a:lnTo>
                    <a:pt x="237" y="101"/>
                  </a:lnTo>
                  <a:lnTo>
                    <a:pt x="246" y="84"/>
                  </a:lnTo>
                  <a:lnTo>
                    <a:pt x="242" y="84"/>
                  </a:lnTo>
                  <a:lnTo>
                    <a:pt x="246" y="55"/>
                  </a:lnTo>
                  <a:lnTo>
                    <a:pt x="250" y="8"/>
                  </a:lnTo>
                  <a:lnTo>
                    <a:pt x="250" y="4"/>
                  </a:lnTo>
                  <a:lnTo>
                    <a:pt x="254" y="51"/>
                  </a:lnTo>
                  <a:lnTo>
                    <a:pt x="254" y="101"/>
                  </a:lnTo>
                  <a:lnTo>
                    <a:pt x="259" y="67"/>
                  </a:lnTo>
                  <a:lnTo>
                    <a:pt x="263" y="42"/>
                  </a:lnTo>
                  <a:lnTo>
                    <a:pt x="263" y="17"/>
                  </a:lnTo>
                  <a:lnTo>
                    <a:pt x="267" y="63"/>
                  </a:lnTo>
                  <a:lnTo>
                    <a:pt x="267" y="101"/>
                  </a:lnTo>
                  <a:lnTo>
                    <a:pt x="271" y="67"/>
                  </a:lnTo>
                  <a:lnTo>
                    <a:pt x="271" y="38"/>
                  </a:lnTo>
                  <a:lnTo>
                    <a:pt x="276" y="29"/>
                  </a:lnTo>
                  <a:lnTo>
                    <a:pt x="276" y="63"/>
                  </a:lnTo>
                  <a:lnTo>
                    <a:pt x="280" y="51"/>
                  </a:lnTo>
                  <a:lnTo>
                    <a:pt x="284" y="63"/>
                  </a:lnTo>
                  <a:lnTo>
                    <a:pt x="284" y="51"/>
                  </a:lnTo>
                  <a:lnTo>
                    <a:pt x="288" y="21"/>
                  </a:lnTo>
                  <a:lnTo>
                    <a:pt x="288" y="25"/>
                  </a:lnTo>
                  <a:lnTo>
                    <a:pt x="293" y="46"/>
                  </a:lnTo>
                  <a:lnTo>
                    <a:pt x="293" y="4"/>
                  </a:lnTo>
                  <a:lnTo>
                    <a:pt x="297" y="12"/>
                  </a:lnTo>
                  <a:lnTo>
                    <a:pt x="297" y="93"/>
                  </a:lnTo>
                  <a:lnTo>
                    <a:pt x="301" y="101"/>
                  </a:lnTo>
                  <a:lnTo>
                    <a:pt x="305" y="110"/>
                  </a:lnTo>
                  <a:lnTo>
                    <a:pt x="305" y="51"/>
                  </a:lnTo>
                  <a:lnTo>
                    <a:pt x="310" y="51"/>
                  </a:lnTo>
                  <a:lnTo>
                    <a:pt x="310" y="21"/>
                  </a:lnTo>
                  <a:lnTo>
                    <a:pt x="314" y="4"/>
                  </a:lnTo>
                  <a:lnTo>
                    <a:pt x="314" y="0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157" name="Freeform 496"/>
            <p:cNvSpPr>
              <a:spLocks/>
            </p:cNvSpPr>
            <p:nvPr/>
          </p:nvSpPr>
          <p:spPr bwMode="auto">
            <a:xfrm>
              <a:off x="2283" y="2908"/>
              <a:ext cx="313" cy="161"/>
            </a:xfrm>
            <a:custGeom>
              <a:avLst/>
              <a:gdLst>
                <a:gd name="T0" fmla="*/ 4 w 313"/>
                <a:gd name="T1" fmla="*/ 55 h 161"/>
                <a:gd name="T2" fmla="*/ 12 w 313"/>
                <a:gd name="T3" fmla="*/ 93 h 161"/>
                <a:gd name="T4" fmla="*/ 21 w 313"/>
                <a:gd name="T5" fmla="*/ 80 h 161"/>
                <a:gd name="T6" fmla="*/ 29 w 313"/>
                <a:gd name="T7" fmla="*/ 29 h 161"/>
                <a:gd name="T8" fmla="*/ 38 w 313"/>
                <a:gd name="T9" fmla="*/ 34 h 161"/>
                <a:gd name="T10" fmla="*/ 46 w 313"/>
                <a:gd name="T11" fmla="*/ 72 h 161"/>
                <a:gd name="T12" fmla="*/ 55 w 313"/>
                <a:gd name="T13" fmla="*/ 63 h 161"/>
                <a:gd name="T14" fmla="*/ 59 w 313"/>
                <a:gd name="T15" fmla="*/ 67 h 161"/>
                <a:gd name="T16" fmla="*/ 72 w 313"/>
                <a:gd name="T17" fmla="*/ 67 h 161"/>
                <a:gd name="T18" fmla="*/ 80 w 313"/>
                <a:gd name="T19" fmla="*/ 76 h 161"/>
                <a:gd name="T20" fmla="*/ 85 w 313"/>
                <a:gd name="T21" fmla="*/ 25 h 161"/>
                <a:gd name="T22" fmla="*/ 93 w 313"/>
                <a:gd name="T23" fmla="*/ 34 h 161"/>
                <a:gd name="T24" fmla="*/ 101 w 313"/>
                <a:gd name="T25" fmla="*/ 89 h 161"/>
                <a:gd name="T26" fmla="*/ 106 w 313"/>
                <a:gd name="T27" fmla="*/ 59 h 161"/>
                <a:gd name="T28" fmla="*/ 114 w 313"/>
                <a:gd name="T29" fmla="*/ 51 h 161"/>
                <a:gd name="T30" fmla="*/ 123 w 313"/>
                <a:gd name="T31" fmla="*/ 72 h 161"/>
                <a:gd name="T32" fmla="*/ 127 w 313"/>
                <a:gd name="T33" fmla="*/ 72 h 161"/>
                <a:gd name="T34" fmla="*/ 135 w 313"/>
                <a:gd name="T35" fmla="*/ 34 h 161"/>
                <a:gd name="T36" fmla="*/ 144 w 313"/>
                <a:gd name="T37" fmla="*/ 97 h 161"/>
                <a:gd name="T38" fmla="*/ 148 w 313"/>
                <a:gd name="T39" fmla="*/ 144 h 161"/>
                <a:gd name="T40" fmla="*/ 157 w 313"/>
                <a:gd name="T41" fmla="*/ 25 h 161"/>
                <a:gd name="T42" fmla="*/ 165 w 313"/>
                <a:gd name="T43" fmla="*/ 67 h 161"/>
                <a:gd name="T44" fmla="*/ 169 w 313"/>
                <a:gd name="T45" fmla="*/ 114 h 161"/>
                <a:gd name="T46" fmla="*/ 178 w 313"/>
                <a:gd name="T47" fmla="*/ 80 h 161"/>
                <a:gd name="T48" fmla="*/ 186 w 313"/>
                <a:gd name="T49" fmla="*/ 63 h 161"/>
                <a:gd name="T50" fmla="*/ 190 w 313"/>
                <a:gd name="T51" fmla="*/ 76 h 161"/>
                <a:gd name="T52" fmla="*/ 199 w 313"/>
                <a:gd name="T53" fmla="*/ 93 h 161"/>
                <a:gd name="T54" fmla="*/ 207 w 313"/>
                <a:gd name="T55" fmla="*/ 63 h 161"/>
                <a:gd name="T56" fmla="*/ 212 w 313"/>
                <a:gd name="T57" fmla="*/ 63 h 161"/>
                <a:gd name="T58" fmla="*/ 220 w 313"/>
                <a:gd name="T59" fmla="*/ 67 h 161"/>
                <a:gd name="T60" fmla="*/ 229 w 313"/>
                <a:gd name="T61" fmla="*/ 59 h 161"/>
                <a:gd name="T62" fmla="*/ 233 w 313"/>
                <a:gd name="T63" fmla="*/ 123 h 161"/>
                <a:gd name="T64" fmla="*/ 241 w 313"/>
                <a:gd name="T65" fmla="*/ 93 h 161"/>
                <a:gd name="T66" fmla="*/ 250 w 313"/>
                <a:gd name="T67" fmla="*/ 63 h 161"/>
                <a:gd name="T68" fmla="*/ 254 w 313"/>
                <a:gd name="T69" fmla="*/ 25 h 161"/>
                <a:gd name="T70" fmla="*/ 263 w 313"/>
                <a:gd name="T71" fmla="*/ 42 h 161"/>
                <a:gd name="T72" fmla="*/ 275 w 313"/>
                <a:gd name="T73" fmla="*/ 55 h 161"/>
                <a:gd name="T74" fmla="*/ 284 w 313"/>
                <a:gd name="T75" fmla="*/ 0 h 161"/>
                <a:gd name="T76" fmla="*/ 288 w 313"/>
                <a:gd name="T77" fmla="*/ 110 h 161"/>
                <a:gd name="T78" fmla="*/ 296 w 313"/>
                <a:gd name="T79" fmla="*/ 97 h 161"/>
                <a:gd name="T80" fmla="*/ 305 w 313"/>
                <a:gd name="T81" fmla="*/ 135 h 161"/>
                <a:gd name="T82" fmla="*/ 309 w 313"/>
                <a:gd name="T83" fmla="*/ 55 h 16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13"/>
                <a:gd name="T127" fmla="*/ 0 h 161"/>
                <a:gd name="T128" fmla="*/ 313 w 313"/>
                <a:gd name="T129" fmla="*/ 161 h 16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13" h="161">
                  <a:moveTo>
                    <a:pt x="0" y="0"/>
                  </a:moveTo>
                  <a:lnTo>
                    <a:pt x="4" y="46"/>
                  </a:lnTo>
                  <a:lnTo>
                    <a:pt x="4" y="55"/>
                  </a:lnTo>
                  <a:lnTo>
                    <a:pt x="8" y="25"/>
                  </a:lnTo>
                  <a:lnTo>
                    <a:pt x="12" y="80"/>
                  </a:lnTo>
                  <a:lnTo>
                    <a:pt x="12" y="93"/>
                  </a:lnTo>
                  <a:lnTo>
                    <a:pt x="21" y="67"/>
                  </a:lnTo>
                  <a:lnTo>
                    <a:pt x="17" y="67"/>
                  </a:lnTo>
                  <a:lnTo>
                    <a:pt x="21" y="80"/>
                  </a:lnTo>
                  <a:lnTo>
                    <a:pt x="25" y="42"/>
                  </a:lnTo>
                  <a:lnTo>
                    <a:pt x="25" y="51"/>
                  </a:lnTo>
                  <a:lnTo>
                    <a:pt x="29" y="29"/>
                  </a:lnTo>
                  <a:lnTo>
                    <a:pt x="34" y="38"/>
                  </a:lnTo>
                  <a:lnTo>
                    <a:pt x="34" y="42"/>
                  </a:lnTo>
                  <a:lnTo>
                    <a:pt x="38" y="34"/>
                  </a:lnTo>
                  <a:lnTo>
                    <a:pt x="38" y="63"/>
                  </a:lnTo>
                  <a:lnTo>
                    <a:pt x="42" y="34"/>
                  </a:lnTo>
                  <a:lnTo>
                    <a:pt x="46" y="72"/>
                  </a:lnTo>
                  <a:lnTo>
                    <a:pt x="46" y="34"/>
                  </a:lnTo>
                  <a:lnTo>
                    <a:pt x="51" y="38"/>
                  </a:lnTo>
                  <a:lnTo>
                    <a:pt x="55" y="63"/>
                  </a:lnTo>
                  <a:lnTo>
                    <a:pt x="55" y="59"/>
                  </a:lnTo>
                  <a:lnTo>
                    <a:pt x="59" y="80"/>
                  </a:lnTo>
                  <a:lnTo>
                    <a:pt x="59" y="67"/>
                  </a:lnTo>
                  <a:lnTo>
                    <a:pt x="68" y="42"/>
                  </a:lnTo>
                  <a:lnTo>
                    <a:pt x="68" y="12"/>
                  </a:lnTo>
                  <a:lnTo>
                    <a:pt x="72" y="67"/>
                  </a:lnTo>
                  <a:lnTo>
                    <a:pt x="76" y="114"/>
                  </a:lnTo>
                  <a:lnTo>
                    <a:pt x="76" y="110"/>
                  </a:lnTo>
                  <a:lnTo>
                    <a:pt x="80" y="76"/>
                  </a:lnTo>
                  <a:lnTo>
                    <a:pt x="80" y="55"/>
                  </a:lnTo>
                  <a:lnTo>
                    <a:pt x="85" y="42"/>
                  </a:lnTo>
                  <a:lnTo>
                    <a:pt x="85" y="25"/>
                  </a:lnTo>
                  <a:lnTo>
                    <a:pt x="89" y="17"/>
                  </a:lnTo>
                  <a:lnTo>
                    <a:pt x="89" y="55"/>
                  </a:lnTo>
                  <a:lnTo>
                    <a:pt x="93" y="34"/>
                  </a:lnTo>
                  <a:lnTo>
                    <a:pt x="97" y="51"/>
                  </a:lnTo>
                  <a:lnTo>
                    <a:pt x="97" y="123"/>
                  </a:lnTo>
                  <a:lnTo>
                    <a:pt x="101" y="89"/>
                  </a:lnTo>
                  <a:lnTo>
                    <a:pt x="101" y="72"/>
                  </a:lnTo>
                  <a:lnTo>
                    <a:pt x="106" y="80"/>
                  </a:lnTo>
                  <a:lnTo>
                    <a:pt x="106" y="59"/>
                  </a:lnTo>
                  <a:lnTo>
                    <a:pt x="110" y="38"/>
                  </a:lnTo>
                  <a:lnTo>
                    <a:pt x="110" y="34"/>
                  </a:lnTo>
                  <a:lnTo>
                    <a:pt x="114" y="51"/>
                  </a:lnTo>
                  <a:lnTo>
                    <a:pt x="118" y="42"/>
                  </a:lnTo>
                  <a:lnTo>
                    <a:pt x="118" y="67"/>
                  </a:lnTo>
                  <a:lnTo>
                    <a:pt x="123" y="72"/>
                  </a:lnTo>
                  <a:lnTo>
                    <a:pt x="123" y="106"/>
                  </a:lnTo>
                  <a:lnTo>
                    <a:pt x="127" y="59"/>
                  </a:lnTo>
                  <a:lnTo>
                    <a:pt x="127" y="72"/>
                  </a:lnTo>
                  <a:lnTo>
                    <a:pt x="131" y="55"/>
                  </a:lnTo>
                  <a:lnTo>
                    <a:pt x="131" y="25"/>
                  </a:lnTo>
                  <a:lnTo>
                    <a:pt x="135" y="34"/>
                  </a:lnTo>
                  <a:lnTo>
                    <a:pt x="140" y="38"/>
                  </a:lnTo>
                  <a:lnTo>
                    <a:pt x="140" y="51"/>
                  </a:lnTo>
                  <a:lnTo>
                    <a:pt x="144" y="97"/>
                  </a:lnTo>
                  <a:lnTo>
                    <a:pt x="144" y="123"/>
                  </a:lnTo>
                  <a:lnTo>
                    <a:pt x="148" y="140"/>
                  </a:lnTo>
                  <a:lnTo>
                    <a:pt x="148" y="144"/>
                  </a:lnTo>
                  <a:lnTo>
                    <a:pt x="152" y="161"/>
                  </a:lnTo>
                  <a:lnTo>
                    <a:pt x="152" y="114"/>
                  </a:lnTo>
                  <a:lnTo>
                    <a:pt x="157" y="25"/>
                  </a:lnTo>
                  <a:lnTo>
                    <a:pt x="161" y="0"/>
                  </a:lnTo>
                  <a:lnTo>
                    <a:pt x="161" y="17"/>
                  </a:lnTo>
                  <a:lnTo>
                    <a:pt x="165" y="67"/>
                  </a:lnTo>
                  <a:lnTo>
                    <a:pt x="165" y="84"/>
                  </a:lnTo>
                  <a:lnTo>
                    <a:pt x="169" y="123"/>
                  </a:lnTo>
                  <a:lnTo>
                    <a:pt x="169" y="114"/>
                  </a:lnTo>
                  <a:lnTo>
                    <a:pt x="174" y="123"/>
                  </a:lnTo>
                  <a:lnTo>
                    <a:pt x="178" y="118"/>
                  </a:lnTo>
                  <a:lnTo>
                    <a:pt x="178" y="80"/>
                  </a:lnTo>
                  <a:lnTo>
                    <a:pt x="182" y="51"/>
                  </a:lnTo>
                  <a:lnTo>
                    <a:pt x="182" y="38"/>
                  </a:lnTo>
                  <a:lnTo>
                    <a:pt x="186" y="63"/>
                  </a:lnTo>
                  <a:lnTo>
                    <a:pt x="186" y="59"/>
                  </a:lnTo>
                  <a:lnTo>
                    <a:pt x="190" y="67"/>
                  </a:lnTo>
                  <a:lnTo>
                    <a:pt x="190" y="76"/>
                  </a:lnTo>
                  <a:lnTo>
                    <a:pt x="195" y="80"/>
                  </a:lnTo>
                  <a:lnTo>
                    <a:pt x="199" y="144"/>
                  </a:lnTo>
                  <a:lnTo>
                    <a:pt x="199" y="93"/>
                  </a:lnTo>
                  <a:lnTo>
                    <a:pt x="203" y="97"/>
                  </a:lnTo>
                  <a:lnTo>
                    <a:pt x="203" y="80"/>
                  </a:lnTo>
                  <a:lnTo>
                    <a:pt x="207" y="63"/>
                  </a:lnTo>
                  <a:lnTo>
                    <a:pt x="207" y="84"/>
                  </a:lnTo>
                  <a:lnTo>
                    <a:pt x="212" y="80"/>
                  </a:lnTo>
                  <a:lnTo>
                    <a:pt x="212" y="63"/>
                  </a:lnTo>
                  <a:lnTo>
                    <a:pt x="216" y="89"/>
                  </a:lnTo>
                  <a:lnTo>
                    <a:pt x="220" y="84"/>
                  </a:lnTo>
                  <a:lnTo>
                    <a:pt x="220" y="67"/>
                  </a:lnTo>
                  <a:lnTo>
                    <a:pt x="224" y="59"/>
                  </a:lnTo>
                  <a:lnTo>
                    <a:pt x="224" y="29"/>
                  </a:lnTo>
                  <a:lnTo>
                    <a:pt x="229" y="59"/>
                  </a:lnTo>
                  <a:lnTo>
                    <a:pt x="229" y="55"/>
                  </a:lnTo>
                  <a:lnTo>
                    <a:pt x="237" y="123"/>
                  </a:lnTo>
                  <a:lnTo>
                    <a:pt x="233" y="123"/>
                  </a:lnTo>
                  <a:lnTo>
                    <a:pt x="237" y="123"/>
                  </a:lnTo>
                  <a:lnTo>
                    <a:pt x="241" y="80"/>
                  </a:lnTo>
                  <a:lnTo>
                    <a:pt x="241" y="93"/>
                  </a:lnTo>
                  <a:lnTo>
                    <a:pt x="246" y="89"/>
                  </a:lnTo>
                  <a:lnTo>
                    <a:pt x="246" y="67"/>
                  </a:lnTo>
                  <a:lnTo>
                    <a:pt x="250" y="63"/>
                  </a:lnTo>
                  <a:lnTo>
                    <a:pt x="250" y="38"/>
                  </a:lnTo>
                  <a:lnTo>
                    <a:pt x="254" y="42"/>
                  </a:lnTo>
                  <a:lnTo>
                    <a:pt x="254" y="25"/>
                  </a:lnTo>
                  <a:lnTo>
                    <a:pt x="258" y="34"/>
                  </a:lnTo>
                  <a:lnTo>
                    <a:pt x="263" y="72"/>
                  </a:lnTo>
                  <a:lnTo>
                    <a:pt x="263" y="42"/>
                  </a:lnTo>
                  <a:lnTo>
                    <a:pt x="267" y="29"/>
                  </a:lnTo>
                  <a:lnTo>
                    <a:pt x="271" y="51"/>
                  </a:lnTo>
                  <a:lnTo>
                    <a:pt x="275" y="55"/>
                  </a:lnTo>
                  <a:lnTo>
                    <a:pt x="275" y="34"/>
                  </a:lnTo>
                  <a:lnTo>
                    <a:pt x="280" y="29"/>
                  </a:lnTo>
                  <a:lnTo>
                    <a:pt x="284" y="0"/>
                  </a:lnTo>
                  <a:lnTo>
                    <a:pt x="284" y="25"/>
                  </a:lnTo>
                  <a:lnTo>
                    <a:pt x="288" y="76"/>
                  </a:lnTo>
                  <a:lnTo>
                    <a:pt x="288" y="110"/>
                  </a:lnTo>
                  <a:lnTo>
                    <a:pt x="292" y="131"/>
                  </a:lnTo>
                  <a:lnTo>
                    <a:pt x="292" y="127"/>
                  </a:lnTo>
                  <a:lnTo>
                    <a:pt x="296" y="97"/>
                  </a:lnTo>
                  <a:lnTo>
                    <a:pt x="296" y="135"/>
                  </a:lnTo>
                  <a:lnTo>
                    <a:pt x="301" y="84"/>
                  </a:lnTo>
                  <a:lnTo>
                    <a:pt x="305" y="135"/>
                  </a:lnTo>
                  <a:lnTo>
                    <a:pt x="305" y="80"/>
                  </a:lnTo>
                  <a:lnTo>
                    <a:pt x="309" y="59"/>
                  </a:lnTo>
                  <a:lnTo>
                    <a:pt x="309" y="55"/>
                  </a:lnTo>
                  <a:lnTo>
                    <a:pt x="313" y="72"/>
                  </a:lnTo>
                  <a:lnTo>
                    <a:pt x="313" y="76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158" name="Freeform 497"/>
            <p:cNvSpPr>
              <a:spLocks/>
            </p:cNvSpPr>
            <p:nvPr/>
          </p:nvSpPr>
          <p:spPr bwMode="auto">
            <a:xfrm>
              <a:off x="2596" y="2861"/>
              <a:ext cx="310" cy="225"/>
            </a:xfrm>
            <a:custGeom>
              <a:avLst/>
              <a:gdLst>
                <a:gd name="T0" fmla="*/ 5 w 310"/>
                <a:gd name="T1" fmla="*/ 89 h 225"/>
                <a:gd name="T2" fmla="*/ 13 w 310"/>
                <a:gd name="T3" fmla="*/ 114 h 225"/>
                <a:gd name="T4" fmla="*/ 22 w 310"/>
                <a:gd name="T5" fmla="*/ 64 h 225"/>
                <a:gd name="T6" fmla="*/ 26 w 310"/>
                <a:gd name="T7" fmla="*/ 89 h 225"/>
                <a:gd name="T8" fmla="*/ 34 w 310"/>
                <a:gd name="T9" fmla="*/ 0 h 225"/>
                <a:gd name="T10" fmla="*/ 43 w 310"/>
                <a:gd name="T11" fmla="*/ 98 h 225"/>
                <a:gd name="T12" fmla="*/ 47 w 310"/>
                <a:gd name="T13" fmla="*/ 110 h 225"/>
                <a:gd name="T14" fmla="*/ 56 w 310"/>
                <a:gd name="T15" fmla="*/ 140 h 225"/>
                <a:gd name="T16" fmla="*/ 64 w 310"/>
                <a:gd name="T17" fmla="*/ 17 h 225"/>
                <a:gd name="T18" fmla="*/ 68 w 310"/>
                <a:gd name="T19" fmla="*/ 47 h 225"/>
                <a:gd name="T20" fmla="*/ 77 w 310"/>
                <a:gd name="T21" fmla="*/ 51 h 225"/>
                <a:gd name="T22" fmla="*/ 85 w 310"/>
                <a:gd name="T23" fmla="*/ 165 h 225"/>
                <a:gd name="T24" fmla="*/ 89 w 310"/>
                <a:gd name="T25" fmla="*/ 93 h 225"/>
                <a:gd name="T26" fmla="*/ 98 w 310"/>
                <a:gd name="T27" fmla="*/ 119 h 225"/>
                <a:gd name="T28" fmla="*/ 106 w 310"/>
                <a:gd name="T29" fmla="*/ 148 h 225"/>
                <a:gd name="T30" fmla="*/ 111 w 310"/>
                <a:gd name="T31" fmla="*/ 51 h 225"/>
                <a:gd name="T32" fmla="*/ 123 w 310"/>
                <a:gd name="T33" fmla="*/ 102 h 225"/>
                <a:gd name="T34" fmla="*/ 128 w 310"/>
                <a:gd name="T35" fmla="*/ 136 h 225"/>
                <a:gd name="T36" fmla="*/ 136 w 310"/>
                <a:gd name="T37" fmla="*/ 85 h 225"/>
                <a:gd name="T38" fmla="*/ 145 w 310"/>
                <a:gd name="T39" fmla="*/ 114 h 225"/>
                <a:gd name="T40" fmla="*/ 149 w 310"/>
                <a:gd name="T41" fmla="*/ 144 h 225"/>
                <a:gd name="T42" fmla="*/ 157 w 310"/>
                <a:gd name="T43" fmla="*/ 136 h 225"/>
                <a:gd name="T44" fmla="*/ 166 w 310"/>
                <a:gd name="T45" fmla="*/ 102 h 225"/>
                <a:gd name="T46" fmla="*/ 170 w 310"/>
                <a:gd name="T47" fmla="*/ 148 h 225"/>
                <a:gd name="T48" fmla="*/ 178 w 310"/>
                <a:gd name="T49" fmla="*/ 136 h 225"/>
                <a:gd name="T50" fmla="*/ 187 w 310"/>
                <a:gd name="T51" fmla="*/ 98 h 225"/>
                <a:gd name="T52" fmla="*/ 195 w 310"/>
                <a:gd name="T53" fmla="*/ 34 h 225"/>
                <a:gd name="T54" fmla="*/ 204 w 310"/>
                <a:gd name="T55" fmla="*/ 157 h 225"/>
                <a:gd name="T56" fmla="*/ 208 w 310"/>
                <a:gd name="T57" fmla="*/ 153 h 225"/>
                <a:gd name="T58" fmla="*/ 217 w 310"/>
                <a:gd name="T59" fmla="*/ 140 h 225"/>
                <a:gd name="T60" fmla="*/ 225 w 310"/>
                <a:gd name="T61" fmla="*/ 127 h 225"/>
                <a:gd name="T62" fmla="*/ 229 w 310"/>
                <a:gd name="T63" fmla="*/ 106 h 225"/>
                <a:gd name="T64" fmla="*/ 238 w 310"/>
                <a:gd name="T65" fmla="*/ 174 h 225"/>
                <a:gd name="T66" fmla="*/ 246 w 310"/>
                <a:gd name="T67" fmla="*/ 157 h 225"/>
                <a:gd name="T68" fmla="*/ 250 w 310"/>
                <a:gd name="T69" fmla="*/ 131 h 225"/>
                <a:gd name="T70" fmla="*/ 259 w 310"/>
                <a:gd name="T71" fmla="*/ 221 h 225"/>
                <a:gd name="T72" fmla="*/ 267 w 310"/>
                <a:gd name="T73" fmla="*/ 161 h 225"/>
                <a:gd name="T74" fmla="*/ 276 w 310"/>
                <a:gd name="T75" fmla="*/ 140 h 225"/>
                <a:gd name="T76" fmla="*/ 284 w 310"/>
                <a:gd name="T77" fmla="*/ 140 h 225"/>
                <a:gd name="T78" fmla="*/ 289 w 310"/>
                <a:gd name="T79" fmla="*/ 178 h 225"/>
                <a:gd name="T80" fmla="*/ 297 w 310"/>
                <a:gd name="T81" fmla="*/ 182 h 225"/>
                <a:gd name="T82" fmla="*/ 306 w 310"/>
                <a:gd name="T83" fmla="*/ 136 h 22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10"/>
                <a:gd name="T127" fmla="*/ 0 h 225"/>
                <a:gd name="T128" fmla="*/ 310 w 310"/>
                <a:gd name="T129" fmla="*/ 225 h 22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10" h="225">
                  <a:moveTo>
                    <a:pt x="0" y="123"/>
                  </a:moveTo>
                  <a:lnTo>
                    <a:pt x="5" y="131"/>
                  </a:lnTo>
                  <a:lnTo>
                    <a:pt x="5" y="89"/>
                  </a:lnTo>
                  <a:lnTo>
                    <a:pt x="9" y="51"/>
                  </a:lnTo>
                  <a:lnTo>
                    <a:pt x="13" y="59"/>
                  </a:lnTo>
                  <a:lnTo>
                    <a:pt x="13" y="114"/>
                  </a:lnTo>
                  <a:lnTo>
                    <a:pt x="17" y="102"/>
                  </a:lnTo>
                  <a:lnTo>
                    <a:pt x="17" y="85"/>
                  </a:lnTo>
                  <a:lnTo>
                    <a:pt x="22" y="64"/>
                  </a:lnTo>
                  <a:lnTo>
                    <a:pt x="22" y="144"/>
                  </a:lnTo>
                  <a:lnTo>
                    <a:pt x="26" y="140"/>
                  </a:lnTo>
                  <a:lnTo>
                    <a:pt x="26" y="89"/>
                  </a:lnTo>
                  <a:lnTo>
                    <a:pt x="30" y="85"/>
                  </a:lnTo>
                  <a:lnTo>
                    <a:pt x="34" y="55"/>
                  </a:lnTo>
                  <a:lnTo>
                    <a:pt x="34" y="0"/>
                  </a:lnTo>
                  <a:lnTo>
                    <a:pt x="39" y="51"/>
                  </a:lnTo>
                  <a:lnTo>
                    <a:pt x="39" y="102"/>
                  </a:lnTo>
                  <a:lnTo>
                    <a:pt x="43" y="98"/>
                  </a:lnTo>
                  <a:lnTo>
                    <a:pt x="43" y="30"/>
                  </a:lnTo>
                  <a:lnTo>
                    <a:pt x="47" y="47"/>
                  </a:lnTo>
                  <a:lnTo>
                    <a:pt x="47" y="110"/>
                  </a:lnTo>
                  <a:lnTo>
                    <a:pt x="51" y="72"/>
                  </a:lnTo>
                  <a:lnTo>
                    <a:pt x="56" y="127"/>
                  </a:lnTo>
                  <a:lnTo>
                    <a:pt x="56" y="140"/>
                  </a:lnTo>
                  <a:lnTo>
                    <a:pt x="60" y="140"/>
                  </a:lnTo>
                  <a:lnTo>
                    <a:pt x="60" y="76"/>
                  </a:lnTo>
                  <a:lnTo>
                    <a:pt x="64" y="17"/>
                  </a:lnTo>
                  <a:lnTo>
                    <a:pt x="64" y="42"/>
                  </a:lnTo>
                  <a:lnTo>
                    <a:pt x="68" y="68"/>
                  </a:lnTo>
                  <a:lnTo>
                    <a:pt x="68" y="47"/>
                  </a:lnTo>
                  <a:lnTo>
                    <a:pt x="72" y="59"/>
                  </a:lnTo>
                  <a:lnTo>
                    <a:pt x="77" y="30"/>
                  </a:lnTo>
                  <a:lnTo>
                    <a:pt x="77" y="51"/>
                  </a:lnTo>
                  <a:lnTo>
                    <a:pt x="81" y="119"/>
                  </a:lnTo>
                  <a:lnTo>
                    <a:pt x="81" y="127"/>
                  </a:lnTo>
                  <a:lnTo>
                    <a:pt x="85" y="165"/>
                  </a:lnTo>
                  <a:lnTo>
                    <a:pt x="85" y="98"/>
                  </a:lnTo>
                  <a:lnTo>
                    <a:pt x="89" y="136"/>
                  </a:lnTo>
                  <a:lnTo>
                    <a:pt x="89" y="93"/>
                  </a:lnTo>
                  <a:lnTo>
                    <a:pt x="94" y="98"/>
                  </a:lnTo>
                  <a:lnTo>
                    <a:pt x="98" y="76"/>
                  </a:lnTo>
                  <a:lnTo>
                    <a:pt x="98" y="119"/>
                  </a:lnTo>
                  <a:lnTo>
                    <a:pt x="102" y="114"/>
                  </a:lnTo>
                  <a:lnTo>
                    <a:pt x="102" y="110"/>
                  </a:lnTo>
                  <a:lnTo>
                    <a:pt x="106" y="148"/>
                  </a:lnTo>
                  <a:lnTo>
                    <a:pt x="106" y="136"/>
                  </a:lnTo>
                  <a:lnTo>
                    <a:pt x="111" y="98"/>
                  </a:lnTo>
                  <a:lnTo>
                    <a:pt x="111" y="51"/>
                  </a:lnTo>
                  <a:lnTo>
                    <a:pt x="115" y="76"/>
                  </a:lnTo>
                  <a:lnTo>
                    <a:pt x="119" y="72"/>
                  </a:lnTo>
                  <a:lnTo>
                    <a:pt x="123" y="102"/>
                  </a:lnTo>
                  <a:lnTo>
                    <a:pt x="123" y="148"/>
                  </a:lnTo>
                  <a:lnTo>
                    <a:pt x="128" y="157"/>
                  </a:lnTo>
                  <a:lnTo>
                    <a:pt x="128" y="136"/>
                  </a:lnTo>
                  <a:lnTo>
                    <a:pt x="132" y="178"/>
                  </a:lnTo>
                  <a:lnTo>
                    <a:pt x="136" y="102"/>
                  </a:lnTo>
                  <a:lnTo>
                    <a:pt x="136" y="85"/>
                  </a:lnTo>
                  <a:lnTo>
                    <a:pt x="140" y="81"/>
                  </a:lnTo>
                  <a:lnTo>
                    <a:pt x="140" y="89"/>
                  </a:lnTo>
                  <a:lnTo>
                    <a:pt x="145" y="114"/>
                  </a:lnTo>
                  <a:lnTo>
                    <a:pt x="145" y="182"/>
                  </a:lnTo>
                  <a:lnTo>
                    <a:pt x="149" y="187"/>
                  </a:lnTo>
                  <a:lnTo>
                    <a:pt x="149" y="144"/>
                  </a:lnTo>
                  <a:lnTo>
                    <a:pt x="153" y="123"/>
                  </a:lnTo>
                  <a:lnTo>
                    <a:pt x="157" y="157"/>
                  </a:lnTo>
                  <a:lnTo>
                    <a:pt x="157" y="136"/>
                  </a:lnTo>
                  <a:lnTo>
                    <a:pt x="161" y="106"/>
                  </a:lnTo>
                  <a:lnTo>
                    <a:pt x="161" y="98"/>
                  </a:lnTo>
                  <a:lnTo>
                    <a:pt x="166" y="102"/>
                  </a:lnTo>
                  <a:lnTo>
                    <a:pt x="166" y="68"/>
                  </a:lnTo>
                  <a:lnTo>
                    <a:pt x="170" y="144"/>
                  </a:lnTo>
                  <a:lnTo>
                    <a:pt x="170" y="148"/>
                  </a:lnTo>
                  <a:lnTo>
                    <a:pt x="174" y="182"/>
                  </a:lnTo>
                  <a:lnTo>
                    <a:pt x="178" y="195"/>
                  </a:lnTo>
                  <a:lnTo>
                    <a:pt x="178" y="136"/>
                  </a:lnTo>
                  <a:lnTo>
                    <a:pt x="183" y="131"/>
                  </a:lnTo>
                  <a:lnTo>
                    <a:pt x="187" y="102"/>
                  </a:lnTo>
                  <a:lnTo>
                    <a:pt x="187" y="98"/>
                  </a:lnTo>
                  <a:lnTo>
                    <a:pt x="191" y="76"/>
                  </a:lnTo>
                  <a:lnTo>
                    <a:pt x="191" y="85"/>
                  </a:lnTo>
                  <a:lnTo>
                    <a:pt x="195" y="34"/>
                  </a:lnTo>
                  <a:lnTo>
                    <a:pt x="200" y="55"/>
                  </a:lnTo>
                  <a:lnTo>
                    <a:pt x="200" y="123"/>
                  </a:lnTo>
                  <a:lnTo>
                    <a:pt x="204" y="157"/>
                  </a:lnTo>
                  <a:lnTo>
                    <a:pt x="204" y="191"/>
                  </a:lnTo>
                  <a:lnTo>
                    <a:pt x="208" y="161"/>
                  </a:lnTo>
                  <a:lnTo>
                    <a:pt x="208" y="153"/>
                  </a:lnTo>
                  <a:lnTo>
                    <a:pt x="212" y="161"/>
                  </a:lnTo>
                  <a:lnTo>
                    <a:pt x="212" y="131"/>
                  </a:lnTo>
                  <a:lnTo>
                    <a:pt x="217" y="140"/>
                  </a:lnTo>
                  <a:lnTo>
                    <a:pt x="221" y="110"/>
                  </a:lnTo>
                  <a:lnTo>
                    <a:pt x="221" y="119"/>
                  </a:lnTo>
                  <a:lnTo>
                    <a:pt x="225" y="127"/>
                  </a:lnTo>
                  <a:lnTo>
                    <a:pt x="225" y="178"/>
                  </a:lnTo>
                  <a:lnTo>
                    <a:pt x="229" y="131"/>
                  </a:lnTo>
                  <a:lnTo>
                    <a:pt x="229" y="106"/>
                  </a:lnTo>
                  <a:lnTo>
                    <a:pt x="234" y="136"/>
                  </a:lnTo>
                  <a:lnTo>
                    <a:pt x="234" y="165"/>
                  </a:lnTo>
                  <a:lnTo>
                    <a:pt x="238" y="174"/>
                  </a:lnTo>
                  <a:lnTo>
                    <a:pt x="242" y="144"/>
                  </a:lnTo>
                  <a:lnTo>
                    <a:pt x="242" y="131"/>
                  </a:lnTo>
                  <a:lnTo>
                    <a:pt x="246" y="157"/>
                  </a:lnTo>
                  <a:lnTo>
                    <a:pt x="246" y="161"/>
                  </a:lnTo>
                  <a:lnTo>
                    <a:pt x="250" y="127"/>
                  </a:lnTo>
                  <a:lnTo>
                    <a:pt x="250" y="131"/>
                  </a:lnTo>
                  <a:lnTo>
                    <a:pt x="255" y="178"/>
                  </a:lnTo>
                  <a:lnTo>
                    <a:pt x="255" y="225"/>
                  </a:lnTo>
                  <a:lnTo>
                    <a:pt x="259" y="221"/>
                  </a:lnTo>
                  <a:lnTo>
                    <a:pt x="263" y="187"/>
                  </a:lnTo>
                  <a:lnTo>
                    <a:pt x="267" y="178"/>
                  </a:lnTo>
                  <a:lnTo>
                    <a:pt x="267" y="161"/>
                  </a:lnTo>
                  <a:lnTo>
                    <a:pt x="272" y="153"/>
                  </a:lnTo>
                  <a:lnTo>
                    <a:pt x="272" y="123"/>
                  </a:lnTo>
                  <a:lnTo>
                    <a:pt x="276" y="140"/>
                  </a:lnTo>
                  <a:lnTo>
                    <a:pt x="276" y="165"/>
                  </a:lnTo>
                  <a:lnTo>
                    <a:pt x="280" y="114"/>
                  </a:lnTo>
                  <a:lnTo>
                    <a:pt x="284" y="140"/>
                  </a:lnTo>
                  <a:lnTo>
                    <a:pt x="284" y="187"/>
                  </a:lnTo>
                  <a:lnTo>
                    <a:pt x="289" y="191"/>
                  </a:lnTo>
                  <a:lnTo>
                    <a:pt x="289" y="178"/>
                  </a:lnTo>
                  <a:lnTo>
                    <a:pt x="293" y="221"/>
                  </a:lnTo>
                  <a:lnTo>
                    <a:pt x="293" y="199"/>
                  </a:lnTo>
                  <a:lnTo>
                    <a:pt x="297" y="182"/>
                  </a:lnTo>
                  <a:lnTo>
                    <a:pt x="297" y="157"/>
                  </a:lnTo>
                  <a:lnTo>
                    <a:pt x="301" y="119"/>
                  </a:lnTo>
                  <a:lnTo>
                    <a:pt x="306" y="136"/>
                  </a:lnTo>
                  <a:lnTo>
                    <a:pt x="306" y="131"/>
                  </a:lnTo>
                  <a:lnTo>
                    <a:pt x="310" y="114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159" name="Freeform 498"/>
            <p:cNvSpPr>
              <a:spLocks/>
            </p:cNvSpPr>
            <p:nvPr/>
          </p:nvSpPr>
          <p:spPr bwMode="auto">
            <a:xfrm>
              <a:off x="2906" y="2886"/>
              <a:ext cx="318" cy="170"/>
            </a:xfrm>
            <a:custGeom>
              <a:avLst/>
              <a:gdLst>
                <a:gd name="T0" fmla="*/ 4 w 318"/>
                <a:gd name="T1" fmla="*/ 81 h 170"/>
                <a:gd name="T2" fmla="*/ 13 w 318"/>
                <a:gd name="T3" fmla="*/ 102 h 170"/>
                <a:gd name="T4" fmla="*/ 21 w 318"/>
                <a:gd name="T5" fmla="*/ 111 h 170"/>
                <a:gd name="T6" fmla="*/ 25 w 318"/>
                <a:gd name="T7" fmla="*/ 77 h 170"/>
                <a:gd name="T8" fmla="*/ 34 w 318"/>
                <a:gd name="T9" fmla="*/ 60 h 170"/>
                <a:gd name="T10" fmla="*/ 42 w 318"/>
                <a:gd name="T11" fmla="*/ 89 h 170"/>
                <a:gd name="T12" fmla="*/ 46 w 318"/>
                <a:gd name="T13" fmla="*/ 56 h 170"/>
                <a:gd name="T14" fmla="*/ 55 w 318"/>
                <a:gd name="T15" fmla="*/ 30 h 170"/>
                <a:gd name="T16" fmla="*/ 63 w 318"/>
                <a:gd name="T17" fmla="*/ 26 h 170"/>
                <a:gd name="T18" fmla="*/ 68 w 318"/>
                <a:gd name="T19" fmla="*/ 34 h 170"/>
                <a:gd name="T20" fmla="*/ 76 w 318"/>
                <a:gd name="T21" fmla="*/ 102 h 170"/>
                <a:gd name="T22" fmla="*/ 85 w 318"/>
                <a:gd name="T23" fmla="*/ 128 h 170"/>
                <a:gd name="T24" fmla="*/ 89 w 318"/>
                <a:gd name="T25" fmla="*/ 94 h 170"/>
                <a:gd name="T26" fmla="*/ 97 w 318"/>
                <a:gd name="T27" fmla="*/ 43 h 170"/>
                <a:gd name="T28" fmla="*/ 106 w 318"/>
                <a:gd name="T29" fmla="*/ 102 h 170"/>
                <a:gd name="T30" fmla="*/ 114 w 318"/>
                <a:gd name="T31" fmla="*/ 106 h 170"/>
                <a:gd name="T32" fmla="*/ 123 w 318"/>
                <a:gd name="T33" fmla="*/ 68 h 170"/>
                <a:gd name="T34" fmla="*/ 127 w 318"/>
                <a:gd name="T35" fmla="*/ 153 h 170"/>
                <a:gd name="T36" fmla="*/ 135 w 318"/>
                <a:gd name="T37" fmla="*/ 123 h 170"/>
                <a:gd name="T38" fmla="*/ 144 w 318"/>
                <a:gd name="T39" fmla="*/ 98 h 170"/>
                <a:gd name="T40" fmla="*/ 148 w 318"/>
                <a:gd name="T41" fmla="*/ 102 h 170"/>
                <a:gd name="T42" fmla="*/ 157 w 318"/>
                <a:gd name="T43" fmla="*/ 39 h 170"/>
                <a:gd name="T44" fmla="*/ 165 w 318"/>
                <a:gd name="T45" fmla="*/ 85 h 170"/>
                <a:gd name="T46" fmla="*/ 174 w 318"/>
                <a:gd name="T47" fmla="*/ 94 h 170"/>
                <a:gd name="T48" fmla="*/ 182 w 318"/>
                <a:gd name="T49" fmla="*/ 115 h 170"/>
                <a:gd name="T50" fmla="*/ 186 w 318"/>
                <a:gd name="T51" fmla="*/ 102 h 170"/>
                <a:gd name="T52" fmla="*/ 195 w 318"/>
                <a:gd name="T53" fmla="*/ 153 h 170"/>
                <a:gd name="T54" fmla="*/ 203 w 318"/>
                <a:gd name="T55" fmla="*/ 162 h 170"/>
                <a:gd name="T56" fmla="*/ 208 w 318"/>
                <a:gd name="T57" fmla="*/ 106 h 170"/>
                <a:gd name="T58" fmla="*/ 216 w 318"/>
                <a:gd name="T59" fmla="*/ 106 h 170"/>
                <a:gd name="T60" fmla="*/ 224 w 318"/>
                <a:gd name="T61" fmla="*/ 140 h 170"/>
                <a:gd name="T62" fmla="*/ 233 w 318"/>
                <a:gd name="T63" fmla="*/ 102 h 170"/>
                <a:gd name="T64" fmla="*/ 241 w 318"/>
                <a:gd name="T65" fmla="*/ 77 h 170"/>
                <a:gd name="T66" fmla="*/ 250 w 318"/>
                <a:gd name="T67" fmla="*/ 136 h 170"/>
                <a:gd name="T68" fmla="*/ 254 w 318"/>
                <a:gd name="T69" fmla="*/ 140 h 170"/>
                <a:gd name="T70" fmla="*/ 267 w 318"/>
                <a:gd name="T71" fmla="*/ 132 h 170"/>
                <a:gd name="T72" fmla="*/ 271 w 318"/>
                <a:gd name="T73" fmla="*/ 13 h 170"/>
                <a:gd name="T74" fmla="*/ 280 w 318"/>
                <a:gd name="T75" fmla="*/ 132 h 170"/>
                <a:gd name="T76" fmla="*/ 288 w 318"/>
                <a:gd name="T77" fmla="*/ 140 h 170"/>
                <a:gd name="T78" fmla="*/ 292 w 318"/>
                <a:gd name="T79" fmla="*/ 39 h 170"/>
                <a:gd name="T80" fmla="*/ 301 w 318"/>
                <a:gd name="T81" fmla="*/ 0 h 170"/>
                <a:gd name="T82" fmla="*/ 309 w 318"/>
                <a:gd name="T83" fmla="*/ 153 h 17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18"/>
                <a:gd name="T127" fmla="*/ 0 h 170"/>
                <a:gd name="T128" fmla="*/ 318 w 318"/>
                <a:gd name="T129" fmla="*/ 170 h 17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18" h="170">
                  <a:moveTo>
                    <a:pt x="0" y="89"/>
                  </a:moveTo>
                  <a:lnTo>
                    <a:pt x="0" y="106"/>
                  </a:lnTo>
                  <a:lnTo>
                    <a:pt x="4" y="81"/>
                  </a:lnTo>
                  <a:lnTo>
                    <a:pt x="8" y="60"/>
                  </a:lnTo>
                  <a:lnTo>
                    <a:pt x="8" y="64"/>
                  </a:lnTo>
                  <a:lnTo>
                    <a:pt x="13" y="102"/>
                  </a:lnTo>
                  <a:lnTo>
                    <a:pt x="17" y="123"/>
                  </a:lnTo>
                  <a:lnTo>
                    <a:pt x="17" y="132"/>
                  </a:lnTo>
                  <a:lnTo>
                    <a:pt x="21" y="111"/>
                  </a:lnTo>
                  <a:lnTo>
                    <a:pt x="21" y="119"/>
                  </a:lnTo>
                  <a:lnTo>
                    <a:pt x="25" y="68"/>
                  </a:lnTo>
                  <a:lnTo>
                    <a:pt x="25" y="77"/>
                  </a:lnTo>
                  <a:lnTo>
                    <a:pt x="29" y="89"/>
                  </a:lnTo>
                  <a:lnTo>
                    <a:pt x="29" y="77"/>
                  </a:lnTo>
                  <a:lnTo>
                    <a:pt x="34" y="60"/>
                  </a:lnTo>
                  <a:lnTo>
                    <a:pt x="38" y="34"/>
                  </a:lnTo>
                  <a:lnTo>
                    <a:pt x="38" y="47"/>
                  </a:lnTo>
                  <a:lnTo>
                    <a:pt x="42" y="89"/>
                  </a:lnTo>
                  <a:lnTo>
                    <a:pt x="42" y="106"/>
                  </a:lnTo>
                  <a:lnTo>
                    <a:pt x="46" y="98"/>
                  </a:lnTo>
                  <a:lnTo>
                    <a:pt x="46" y="56"/>
                  </a:lnTo>
                  <a:lnTo>
                    <a:pt x="51" y="56"/>
                  </a:lnTo>
                  <a:lnTo>
                    <a:pt x="51" y="30"/>
                  </a:lnTo>
                  <a:lnTo>
                    <a:pt x="55" y="30"/>
                  </a:lnTo>
                  <a:lnTo>
                    <a:pt x="59" y="39"/>
                  </a:lnTo>
                  <a:lnTo>
                    <a:pt x="59" y="30"/>
                  </a:lnTo>
                  <a:lnTo>
                    <a:pt x="63" y="26"/>
                  </a:lnTo>
                  <a:lnTo>
                    <a:pt x="63" y="34"/>
                  </a:lnTo>
                  <a:lnTo>
                    <a:pt x="68" y="56"/>
                  </a:lnTo>
                  <a:lnTo>
                    <a:pt x="68" y="34"/>
                  </a:lnTo>
                  <a:lnTo>
                    <a:pt x="72" y="98"/>
                  </a:lnTo>
                  <a:lnTo>
                    <a:pt x="76" y="132"/>
                  </a:lnTo>
                  <a:lnTo>
                    <a:pt x="76" y="102"/>
                  </a:lnTo>
                  <a:lnTo>
                    <a:pt x="80" y="115"/>
                  </a:lnTo>
                  <a:lnTo>
                    <a:pt x="80" y="106"/>
                  </a:lnTo>
                  <a:lnTo>
                    <a:pt x="85" y="128"/>
                  </a:lnTo>
                  <a:lnTo>
                    <a:pt x="85" y="73"/>
                  </a:lnTo>
                  <a:lnTo>
                    <a:pt x="89" y="60"/>
                  </a:lnTo>
                  <a:lnTo>
                    <a:pt x="89" y="94"/>
                  </a:lnTo>
                  <a:lnTo>
                    <a:pt x="93" y="43"/>
                  </a:lnTo>
                  <a:lnTo>
                    <a:pt x="97" y="68"/>
                  </a:lnTo>
                  <a:lnTo>
                    <a:pt x="97" y="43"/>
                  </a:lnTo>
                  <a:lnTo>
                    <a:pt x="102" y="56"/>
                  </a:lnTo>
                  <a:lnTo>
                    <a:pt x="102" y="73"/>
                  </a:lnTo>
                  <a:lnTo>
                    <a:pt x="106" y="102"/>
                  </a:lnTo>
                  <a:lnTo>
                    <a:pt x="106" y="106"/>
                  </a:lnTo>
                  <a:lnTo>
                    <a:pt x="110" y="98"/>
                  </a:lnTo>
                  <a:lnTo>
                    <a:pt x="114" y="106"/>
                  </a:lnTo>
                  <a:lnTo>
                    <a:pt x="118" y="81"/>
                  </a:lnTo>
                  <a:lnTo>
                    <a:pt x="118" y="85"/>
                  </a:lnTo>
                  <a:lnTo>
                    <a:pt x="123" y="68"/>
                  </a:lnTo>
                  <a:lnTo>
                    <a:pt x="123" y="60"/>
                  </a:lnTo>
                  <a:lnTo>
                    <a:pt x="127" y="140"/>
                  </a:lnTo>
                  <a:lnTo>
                    <a:pt x="127" y="153"/>
                  </a:lnTo>
                  <a:lnTo>
                    <a:pt x="131" y="170"/>
                  </a:lnTo>
                  <a:lnTo>
                    <a:pt x="131" y="157"/>
                  </a:lnTo>
                  <a:lnTo>
                    <a:pt x="135" y="123"/>
                  </a:lnTo>
                  <a:lnTo>
                    <a:pt x="140" y="119"/>
                  </a:lnTo>
                  <a:lnTo>
                    <a:pt x="140" y="123"/>
                  </a:lnTo>
                  <a:lnTo>
                    <a:pt x="144" y="98"/>
                  </a:lnTo>
                  <a:lnTo>
                    <a:pt x="144" y="94"/>
                  </a:lnTo>
                  <a:lnTo>
                    <a:pt x="148" y="111"/>
                  </a:lnTo>
                  <a:lnTo>
                    <a:pt x="148" y="102"/>
                  </a:lnTo>
                  <a:lnTo>
                    <a:pt x="152" y="43"/>
                  </a:lnTo>
                  <a:lnTo>
                    <a:pt x="152" y="5"/>
                  </a:lnTo>
                  <a:lnTo>
                    <a:pt x="157" y="39"/>
                  </a:lnTo>
                  <a:lnTo>
                    <a:pt x="161" y="51"/>
                  </a:lnTo>
                  <a:lnTo>
                    <a:pt x="165" y="94"/>
                  </a:lnTo>
                  <a:lnTo>
                    <a:pt x="165" y="85"/>
                  </a:lnTo>
                  <a:lnTo>
                    <a:pt x="169" y="89"/>
                  </a:lnTo>
                  <a:lnTo>
                    <a:pt x="169" y="98"/>
                  </a:lnTo>
                  <a:lnTo>
                    <a:pt x="174" y="94"/>
                  </a:lnTo>
                  <a:lnTo>
                    <a:pt x="174" y="123"/>
                  </a:lnTo>
                  <a:lnTo>
                    <a:pt x="178" y="140"/>
                  </a:lnTo>
                  <a:lnTo>
                    <a:pt x="182" y="115"/>
                  </a:lnTo>
                  <a:lnTo>
                    <a:pt x="182" y="98"/>
                  </a:lnTo>
                  <a:lnTo>
                    <a:pt x="186" y="89"/>
                  </a:lnTo>
                  <a:lnTo>
                    <a:pt x="186" y="102"/>
                  </a:lnTo>
                  <a:lnTo>
                    <a:pt x="191" y="149"/>
                  </a:lnTo>
                  <a:lnTo>
                    <a:pt x="191" y="145"/>
                  </a:lnTo>
                  <a:lnTo>
                    <a:pt x="195" y="153"/>
                  </a:lnTo>
                  <a:lnTo>
                    <a:pt x="195" y="162"/>
                  </a:lnTo>
                  <a:lnTo>
                    <a:pt x="199" y="132"/>
                  </a:lnTo>
                  <a:lnTo>
                    <a:pt x="203" y="162"/>
                  </a:lnTo>
                  <a:lnTo>
                    <a:pt x="203" y="106"/>
                  </a:lnTo>
                  <a:lnTo>
                    <a:pt x="208" y="140"/>
                  </a:lnTo>
                  <a:lnTo>
                    <a:pt x="208" y="106"/>
                  </a:lnTo>
                  <a:lnTo>
                    <a:pt x="212" y="98"/>
                  </a:lnTo>
                  <a:lnTo>
                    <a:pt x="212" y="102"/>
                  </a:lnTo>
                  <a:lnTo>
                    <a:pt x="216" y="106"/>
                  </a:lnTo>
                  <a:lnTo>
                    <a:pt x="216" y="102"/>
                  </a:lnTo>
                  <a:lnTo>
                    <a:pt x="220" y="119"/>
                  </a:lnTo>
                  <a:lnTo>
                    <a:pt x="224" y="140"/>
                  </a:lnTo>
                  <a:lnTo>
                    <a:pt x="224" y="145"/>
                  </a:lnTo>
                  <a:lnTo>
                    <a:pt x="233" y="153"/>
                  </a:lnTo>
                  <a:lnTo>
                    <a:pt x="233" y="102"/>
                  </a:lnTo>
                  <a:lnTo>
                    <a:pt x="237" y="85"/>
                  </a:lnTo>
                  <a:lnTo>
                    <a:pt x="237" y="123"/>
                  </a:lnTo>
                  <a:lnTo>
                    <a:pt x="241" y="77"/>
                  </a:lnTo>
                  <a:lnTo>
                    <a:pt x="246" y="89"/>
                  </a:lnTo>
                  <a:lnTo>
                    <a:pt x="246" y="81"/>
                  </a:lnTo>
                  <a:lnTo>
                    <a:pt x="250" y="136"/>
                  </a:lnTo>
                  <a:lnTo>
                    <a:pt x="250" y="123"/>
                  </a:lnTo>
                  <a:lnTo>
                    <a:pt x="254" y="111"/>
                  </a:lnTo>
                  <a:lnTo>
                    <a:pt x="254" y="140"/>
                  </a:lnTo>
                  <a:lnTo>
                    <a:pt x="258" y="132"/>
                  </a:lnTo>
                  <a:lnTo>
                    <a:pt x="263" y="115"/>
                  </a:lnTo>
                  <a:lnTo>
                    <a:pt x="267" y="132"/>
                  </a:lnTo>
                  <a:lnTo>
                    <a:pt x="267" y="145"/>
                  </a:lnTo>
                  <a:lnTo>
                    <a:pt x="271" y="123"/>
                  </a:lnTo>
                  <a:lnTo>
                    <a:pt x="271" y="13"/>
                  </a:lnTo>
                  <a:lnTo>
                    <a:pt x="275" y="30"/>
                  </a:lnTo>
                  <a:lnTo>
                    <a:pt x="275" y="60"/>
                  </a:lnTo>
                  <a:lnTo>
                    <a:pt x="280" y="132"/>
                  </a:lnTo>
                  <a:lnTo>
                    <a:pt x="280" y="157"/>
                  </a:lnTo>
                  <a:lnTo>
                    <a:pt x="284" y="166"/>
                  </a:lnTo>
                  <a:lnTo>
                    <a:pt x="288" y="140"/>
                  </a:lnTo>
                  <a:lnTo>
                    <a:pt x="288" y="162"/>
                  </a:lnTo>
                  <a:lnTo>
                    <a:pt x="292" y="140"/>
                  </a:lnTo>
                  <a:lnTo>
                    <a:pt x="292" y="39"/>
                  </a:lnTo>
                  <a:lnTo>
                    <a:pt x="297" y="56"/>
                  </a:lnTo>
                  <a:lnTo>
                    <a:pt x="297" y="22"/>
                  </a:lnTo>
                  <a:lnTo>
                    <a:pt x="301" y="0"/>
                  </a:lnTo>
                  <a:lnTo>
                    <a:pt x="301" y="17"/>
                  </a:lnTo>
                  <a:lnTo>
                    <a:pt x="305" y="64"/>
                  </a:lnTo>
                  <a:lnTo>
                    <a:pt x="309" y="153"/>
                  </a:lnTo>
                  <a:lnTo>
                    <a:pt x="313" y="149"/>
                  </a:lnTo>
                  <a:lnTo>
                    <a:pt x="318" y="136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160" name="Freeform 499"/>
            <p:cNvSpPr>
              <a:spLocks/>
            </p:cNvSpPr>
            <p:nvPr/>
          </p:nvSpPr>
          <p:spPr bwMode="auto">
            <a:xfrm>
              <a:off x="3224" y="2840"/>
              <a:ext cx="309" cy="220"/>
            </a:xfrm>
            <a:custGeom>
              <a:avLst/>
              <a:gdLst>
                <a:gd name="T0" fmla="*/ 4 w 309"/>
                <a:gd name="T1" fmla="*/ 106 h 220"/>
                <a:gd name="T2" fmla="*/ 12 w 309"/>
                <a:gd name="T3" fmla="*/ 102 h 220"/>
                <a:gd name="T4" fmla="*/ 17 w 309"/>
                <a:gd name="T5" fmla="*/ 178 h 220"/>
                <a:gd name="T6" fmla="*/ 25 w 309"/>
                <a:gd name="T7" fmla="*/ 135 h 220"/>
                <a:gd name="T8" fmla="*/ 34 w 309"/>
                <a:gd name="T9" fmla="*/ 182 h 220"/>
                <a:gd name="T10" fmla="*/ 38 w 309"/>
                <a:gd name="T11" fmla="*/ 208 h 220"/>
                <a:gd name="T12" fmla="*/ 46 w 309"/>
                <a:gd name="T13" fmla="*/ 114 h 220"/>
                <a:gd name="T14" fmla="*/ 55 w 309"/>
                <a:gd name="T15" fmla="*/ 131 h 220"/>
                <a:gd name="T16" fmla="*/ 59 w 309"/>
                <a:gd name="T17" fmla="*/ 144 h 220"/>
                <a:gd name="T18" fmla="*/ 68 w 309"/>
                <a:gd name="T19" fmla="*/ 135 h 220"/>
                <a:gd name="T20" fmla="*/ 76 w 309"/>
                <a:gd name="T21" fmla="*/ 55 h 220"/>
                <a:gd name="T22" fmla="*/ 84 w 309"/>
                <a:gd name="T23" fmla="*/ 85 h 220"/>
                <a:gd name="T24" fmla="*/ 93 w 309"/>
                <a:gd name="T25" fmla="*/ 148 h 220"/>
                <a:gd name="T26" fmla="*/ 97 w 309"/>
                <a:gd name="T27" fmla="*/ 119 h 220"/>
                <a:gd name="T28" fmla="*/ 106 w 309"/>
                <a:gd name="T29" fmla="*/ 114 h 220"/>
                <a:gd name="T30" fmla="*/ 118 w 309"/>
                <a:gd name="T31" fmla="*/ 127 h 220"/>
                <a:gd name="T32" fmla="*/ 123 w 309"/>
                <a:gd name="T33" fmla="*/ 131 h 220"/>
                <a:gd name="T34" fmla="*/ 127 w 309"/>
                <a:gd name="T35" fmla="*/ 127 h 220"/>
                <a:gd name="T36" fmla="*/ 135 w 309"/>
                <a:gd name="T37" fmla="*/ 106 h 220"/>
                <a:gd name="T38" fmla="*/ 144 w 309"/>
                <a:gd name="T39" fmla="*/ 148 h 220"/>
                <a:gd name="T40" fmla="*/ 152 w 309"/>
                <a:gd name="T41" fmla="*/ 169 h 220"/>
                <a:gd name="T42" fmla="*/ 161 w 309"/>
                <a:gd name="T43" fmla="*/ 191 h 220"/>
                <a:gd name="T44" fmla="*/ 165 w 309"/>
                <a:gd name="T45" fmla="*/ 169 h 220"/>
                <a:gd name="T46" fmla="*/ 173 w 309"/>
                <a:gd name="T47" fmla="*/ 89 h 220"/>
                <a:gd name="T48" fmla="*/ 182 w 309"/>
                <a:gd name="T49" fmla="*/ 0 h 220"/>
                <a:gd name="T50" fmla="*/ 186 w 309"/>
                <a:gd name="T51" fmla="*/ 165 h 220"/>
                <a:gd name="T52" fmla="*/ 195 w 309"/>
                <a:gd name="T53" fmla="*/ 114 h 220"/>
                <a:gd name="T54" fmla="*/ 203 w 309"/>
                <a:gd name="T55" fmla="*/ 89 h 220"/>
                <a:gd name="T56" fmla="*/ 207 w 309"/>
                <a:gd name="T57" fmla="*/ 72 h 220"/>
                <a:gd name="T58" fmla="*/ 216 w 309"/>
                <a:gd name="T59" fmla="*/ 123 h 220"/>
                <a:gd name="T60" fmla="*/ 224 w 309"/>
                <a:gd name="T61" fmla="*/ 135 h 220"/>
                <a:gd name="T62" fmla="*/ 229 w 309"/>
                <a:gd name="T63" fmla="*/ 68 h 220"/>
                <a:gd name="T64" fmla="*/ 241 w 309"/>
                <a:gd name="T65" fmla="*/ 119 h 220"/>
                <a:gd name="T66" fmla="*/ 246 w 309"/>
                <a:gd name="T67" fmla="*/ 140 h 220"/>
                <a:gd name="T68" fmla="*/ 254 w 309"/>
                <a:gd name="T69" fmla="*/ 97 h 220"/>
                <a:gd name="T70" fmla="*/ 262 w 309"/>
                <a:gd name="T71" fmla="*/ 119 h 220"/>
                <a:gd name="T72" fmla="*/ 271 w 309"/>
                <a:gd name="T73" fmla="*/ 152 h 220"/>
                <a:gd name="T74" fmla="*/ 279 w 309"/>
                <a:gd name="T75" fmla="*/ 169 h 220"/>
                <a:gd name="T76" fmla="*/ 284 w 309"/>
                <a:gd name="T77" fmla="*/ 131 h 220"/>
                <a:gd name="T78" fmla="*/ 292 w 309"/>
                <a:gd name="T79" fmla="*/ 186 h 220"/>
                <a:gd name="T80" fmla="*/ 301 w 309"/>
                <a:gd name="T81" fmla="*/ 144 h 220"/>
                <a:gd name="T82" fmla="*/ 305 w 309"/>
                <a:gd name="T83" fmla="*/ 144 h 22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09"/>
                <a:gd name="T127" fmla="*/ 0 h 220"/>
                <a:gd name="T128" fmla="*/ 309 w 309"/>
                <a:gd name="T129" fmla="*/ 220 h 22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09" h="220">
                  <a:moveTo>
                    <a:pt x="0" y="182"/>
                  </a:moveTo>
                  <a:lnTo>
                    <a:pt x="0" y="135"/>
                  </a:lnTo>
                  <a:lnTo>
                    <a:pt x="4" y="106"/>
                  </a:lnTo>
                  <a:lnTo>
                    <a:pt x="4" y="97"/>
                  </a:lnTo>
                  <a:lnTo>
                    <a:pt x="8" y="76"/>
                  </a:lnTo>
                  <a:lnTo>
                    <a:pt x="12" y="102"/>
                  </a:lnTo>
                  <a:lnTo>
                    <a:pt x="12" y="157"/>
                  </a:lnTo>
                  <a:lnTo>
                    <a:pt x="17" y="148"/>
                  </a:lnTo>
                  <a:lnTo>
                    <a:pt x="17" y="178"/>
                  </a:lnTo>
                  <a:lnTo>
                    <a:pt x="25" y="135"/>
                  </a:lnTo>
                  <a:lnTo>
                    <a:pt x="21" y="135"/>
                  </a:lnTo>
                  <a:lnTo>
                    <a:pt x="25" y="135"/>
                  </a:lnTo>
                  <a:lnTo>
                    <a:pt x="29" y="144"/>
                  </a:lnTo>
                  <a:lnTo>
                    <a:pt x="29" y="161"/>
                  </a:lnTo>
                  <a:lnTo>
                    <a:pt x="34" y="182"/>
                  </a:lnTo>
                  <a:lnTo>
                    <a:pt x="34" y="212"/>
                  </a:lnTo>
                  <a:lnTo>
                    <a:pt x="38" y="165"/>
                  </a:lnTo>
                  <a:lnTo>
                    <a:pt x="38" y="208"/>
                  </a:lnTo>
                  <a:lnTo>
                    <a:pt x="42" y="174"/>
                  </a:lnTo>
                  <a:lnTo>
                    <a:pt x="42" y="144"/>
                  </a:lnTo>
                  <a:lnTo>
                    <a:pt x="46" y="114"/>
                  </a:lnTo>
                  <a:lnTo>
                    <a:pt x="51" y="123"/>
                  </a:lnTo>
                  <a:lnTo>
                    <a:pt x="51" y="144"/>
                  </a:lnTo>
                  <a:lnTo>
                    <a:pt x="55" y="131"/>
                  </a:lnTo>
                  <a:lnTo>
                    <a:pt x="55" y="161"/>
                  </a:lnTo>
                  <a:lnTo>
                    <a:pt x="59" y="199"/>
                  </a:lnTo>
                  <a:lnTo>
                    <a:pt x="59" y="144"/>
                  </a:lnTo>
                  <a:lnTo>
                    <a:pt x="63" y="220"/>
                  </a:lnTo>
                  <a:lnTo>
                    <a:pt x="63" y="148"/>
                  </a:lnTo>
                  <a:lnTo>
                    <a:pt x="68" y="135"/>
                  </a:lnTo>
                  <a:lnTo>
                    <a:pt x="72" y="152"/>
                  </a:lnTo>
                  <a:lnTo>
                    <a:pt x="72" y="165"/>
                  </a:lnTo>
                  <a:lnTo>
                    <a:pt x="76" y="55"/>
                  </a:lnTo>
                  <a:lnTo>
                    <a:pt x="80" y="123"/>
                  </a:lnTo>
                  <a:lnTo>
                    <a:pt x="80" y="152"/>
                  </a:lnTo>
                  <a:lnTo>
                    <a:pt x="84" y="85"/>
                  </a:lnTo>
                  <a:lnTo>
                    <a:pt x="84" y="76"/>
                  </a:lnTo>
                  <a:lnTo>
                    <a:pt x="89" y="135"/>
                  </a:lnTo>
                  <a:lnTo>
                    <a:pt x="93" y="148"/>
                  </a:lnTo>
                  <a:lnTo>
                    <a:pt x="93" y="76"/>
                  </a:lnTo>
                  <a:lnTo>
                    <a:pt x="97" y="89"/>
                  </a:lnTo>
                  <a:lnTo>
                    <a:pt x="97" y="119"/>
                  </a:lnTo>
                  <a:lnTo>
                    <a:pt x="101" y="89"/>
                  </a:lnTo>
                  <a:lnTo>
                    <a:pt x="101" y="102"/>
                  </a:lnTo>
                  <a:lnTo>
                    <a:pt x="106" y="114"/>
                  </a:lnTo>
                  <a:lnTo>
                    <a:pt x="106" y="119"/>
                  </a:lnTo>
                  <a:lnTo>
                    <a:pt x="110" y="85"/>
                  </a:lnTo>
                  <a:lnTo>
                    <a:pt x="118" y="127"/>
                  </a:lnTo>
                  <a:lnTo>
                    <a:pt x="114" y="127"/>
                  </a:lnTo>
                  <a:lnTo>
                    <a:pt x="118" y="182"/>
                  </a:lnTo>
                  <a:lnTo>
                    <a:pt x="123" y="131"/>
                  </a:lnTo>
                  <a:lnTo>
                    <a:pt x="123" y="182"/>
                  </a:lnTo>
                  <a:lnTo>
                    <a:pt x="127" y="182"/>
                  </a:lnTo>
                  <a:lnTo>
                    <a:pt x="127" y="127"/>
                  </a:lnTo>
                  <a:lnTo>
                    <a:pt x="131" y="114"/>
                  </a:lnTo>
                  <a:lnTo>
                    <a:pt x="135" y="178"/>
                  </a:lnTo>
                  <a:lnTo>
                    <a:pt x="135" y="106"/>
                  </a:lnTo>
                  <a:lnTo>
                    <a:pt x="140" y="140"/>
                  </a:lnTo>
                  <a:lnTo>
                    <a:pt x="140" y="144"/>
                  </a:lnTo>
                  <a:lnTo>
                    <a:pt x="144" y="148"/>
                  </a:lnTo>
                  <a:lnTo>
                    <a:pt x="148" y="165"/>
                  </a:lnTo>
                  <a:lnTo>
                    <a:pt x="148" y="144"/>
                  </a:lnTo>
                  <a:lnTo>
                    <a:pt x="152" y="169"/>
                  </a:lnTo>
                  <a:lnTo>
                    <a:pt x="157" y="174"/>
                  </a:lnTo>
                  <a:lnTo>
                    <a:pt x="157" y="152"/>
                  </a:lnTo>
                  <a:lnTo>
                    <a:pt x="161" y="191"/>
                  </a:lnTo>
                  <a:lnTo>
                    <a:pt x="161" y="169"/>
                  </a:lnTo>
                  <a:lnTo>
                    <a:pt x="165" y="165"/>
                  </a:lnTo>
                  <a:lnTo>
                    <a:pt x="165" y="169"/>
                  </a:lnTo>
                  <a:lnTo>
                    <a:pt x="169" y="152"/>
                  </a:lnTo>
                  <a:lnTo>
                    <a:pt x="169" y="144"/>
                  </a:lnTo>
                  <a:lnTo>
                    <a:pt x="173" y="89"/>
                  </a:lnTo>
                  <a:lnTo>
                    <a:pt x="178" y="127"/>
                  </a:lnTo>
                  <a:lnTo>
                    <a:pt x="178" y="51"/>
                  </a:lnTo>
                  <a:lnTo>
                    <a:pt x="182" y="0"/>
                  </a:lnTo>
                  <a:lnTo>
                    <a:pt x="182" y="85"/>
                  </a:lnTo>
                  <a:lnTo>
                    <a:pt x="186" y="123"/>
                  </a:lnTo>
                  <a:lnTo>
                    <a:pt x="186" y="165"/>
                  </a:lnTo>
                  <a:lnTo>
                    <a:pt x="190" y="157"/>
                  </a:lnTo>
                  <a:lnTo>
                    <a:pt x="190" y="165"/>
                  </a:lnTo>
                  <a:lnTo>
                    <a:pt x="195" y="114"/>
                  </a:lnTo>
                  <a:lnTo>
                    <a:pt x="199" y="110"/>
                  </a:lnTo>
                  <a:lnTo>
                    <a:pt x="199" y="119"/>
                  </a:lnTo>
                  <a:lnTo>
                    <a:pt x="203" y="89"/>
                  </a:lnTo>
                  <a:lnTo>
                    <a:pt x="203" y="85"/>
                  </a:lnTo>
                  <a:lnTo>
                    <a:pt x="207" y="114"/>
                  </a:lnTo>
                  <a:lnTo>
                    <a:pt x="207" y="72"/>
                  </a:lnTo>
                  <a:lnTo>
                    <a:pt x="212" y="97"/>
                  </a:lnTo>
                  <a:lnTo>
                    <a:pt x="212" y="152"/>
                  </a:lnTo>
                  <a:lnTo>
                    <a:pt x="216" y="123"/>
                  </a:lnTo>
                  <a:lnTo>
                    <a:pt x="220" y="169"/>
                  </a:lnTo>
                  <a:lnTo>
                    <a:pt x="220" y="161"/>
                  </a:lnTo>
                  <a:lnTo>
                    <a:pt x="224" y="135"/>
                  </a:lnTo>
                  <a:lnTo>
                    <a:pt x="224" y="97"/>
                  </a:lnTo>
                  <a:lnTo>
                    <a:pt x="229" y="72"/>
                  </a:lnTo>
                  <a:lnTo>
                    <a:pt x="229" y="68"/>
                  </a:lnTo>
                  <a:lnTo>
                    <a:pt x="233" y="85"/>
                  </a:lnTo>
                  <a:lnTo>
                    <a:pt x="237" y="127"/>
                  </a:lnTo>
                  <a:lnTo>
                    <a:pt x="241" y="119"/>
                  </a:lnTo>
                  <a:lnTo>
                    <a:pt x="241" y="135"/>
                  </a:lnTo>
                  <a:lnTo>
                    <a:pt x="246" y="157"/>
                  </a:lnTo>
                  <a:lnTo>
                    <a:pt x="246" y="140"/>
                  </a:lnTo>
                  <a:lnTo>
                    <a:pt x="250" y="140"/>
                  </a:lnTo>
                  <a:lnTo>
                    <a:pt x="250" y="157"/>
                  </a:lnTo>
                  <a:lnTo>
                    <a:pt x="254" y="97"/>
                  </a:lnTo>
                  <a:lnTo>
                    <a:pt x="254" y="76"/>
                  </a:lnTo>
                  <a:lnTo>
                    <a:pt x="258" y="80"/>
                  </a:lnTo>
                  <a:lnTo>
                    <a:pt x="262" y="119"/>
                  </a:lnTo>
                  <a:lnTo>
                    <a:pt x="267" y="123"/>
                  </a:lnTo>
                  <a:lnTo>
                    <a:pt x="267" y="152"/>
                  </a:lnTo>
                  <a:lnTo>
                    <a:pt x="271" y="152"/>
                  </a:lnTo>
                  <a:lnTo>
                    <a:pt x="271" y="174"/>
                  </a:lnTo>
                  <a:lnTo>
                    <a:pt x="275" y="199"/>
                  </a:lnTo>
                  <a:lnTo>
                    <a:pt x="279" y="169"/>
                  </a:lnTo>
                  <a:lnTo>
                    <a:pt x="279" y="110"/>
                  </a:lnTo>
                  <a:lnTo>
                    <a:pt x="284" y="97"/>
                  </a:lnTo>
                  <a:lnTo>
                    <a:pt x="284" y="131"/>
                  </a:lnTo>
                  <a:lnTo>
                    <a:pt x="288" y="140"/>
                  </a:lnTo>
                  <a:lnTo>
                    <a:pt x="288" y="148"/>
                  </a:lnTo>
                  <a:lnTo>
                    <a:pt x="292" y="186"/>
                  </a:lnTo>
                  <a:lnTo>
                    <a:pt x="292" y="212"/>
                  </a:lnTo>
                  <a:lnTo>
                    <a:pt x="296" y="182"/>
                  </a:lnTo>
                  <a:lnTo>
                    <a:pt x="301" y="144"/>
                  </a:lnTo>
                  <a:lnTo>
                    <a:pt x="301" y="140"/>
                  </a:lnTo>
                  <a:lnTo>
                    <a:pt x="305" y="131"/>
                  </a:lnTo>
                  <a:lnTo>
                    <a:pt x="305" y="144"/>
                  </a:lnTo>
                  <a:lnTo>
                    <a:pt x="309" y="127"/>
                  </a:lnTo>
                  <a:lnTo>
                    <a:pt x="309" y="97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161" name="Freeform 500"/>
            <p:cNvSpPr>
              <a:spLocks/>
            </p:cNvSpPr>
            <p:nvPr/>
          </p:nvSpPr>
          <p:spPr bwMode="auto">
            <a:xfrm>
              <a:off x="3533" y="2891"/>
              <a:ext cx="305" cy="203"/>
            </a:xfrm>
            <a:custGeom>
              <a:avLst/>
              <a:gdLst>
                <a:gd name="T0" fmla="*/ 4 w 305"/>
                <a:gd name="T1" fmla="*/ 80 h 203"/>
                <a:gd name="T2" fmla="*/ 13 w 305"/>
                <a:gd name="T3" fmla="*/ 110 h 203"/>
                <a:gd name="T4" fmla="*/ 21 w 305"/>
                <a:gd name="T5" fmla="*/ 0 h 203"/>
                <a:gd name="T6" fmla="*/ 26 w 305"/>
                <a:gd name="T7" fmla="*/ 110 h 203"/>
                <a:gd name="T8" fmla="*/ 34 w 305"/>
                <a:gd name="T9" fmla="*/ 118 h 203"/>
                <a:gd name="T10" fmla="*/ 43 w 305"/>
                <a:gd name="T11" fmla="*/ 114 h 203"/>
                <a:gd name="T12" fmla="*/ 47 w 305"/>
                <a:gd name="T13" fmla="*/ 101 h 203"/>
                <a:gd name="T14" fmla="*/ 55 w 305"/>
                <a:gd name="T15" fmla="*/ 89 h 203"/>
                <a:gd name="T16" fmla="*/ 64 w 305"/>
                <a:gd name="T17" fmla="*/ 42 h 203"/>
                <a:gd name="T18" fmla="*/ 68 w 305"/>
                <a:gd name="T19" fmla="*/ 127 h 203"/>
                <a:gd name="T20" fmla="*/ 76 w 305"/>
                <a:gd name="T21" fmla="*/ 89 h 203"/>
                <a:gd name="T22" fmla="*/ 85 w 305"/>
                <a:gd name="T23" fmla="*/ 84 h 203"/>
                <a:gd name="T24" fmla="*/ 89 w 305"/>
                <a:gd name="T25" fmla="*/ 93 h 203"/>
                <a:gd name="T26" fmla="*/ 98 w 305"/>
                <a:gd name="T27" fmla="*/ 123 h 203"/>
                <a:gd name="T28" fmla="*/ 106 w 305"/>
                <a:gd name="T29" fmla="*/ 93 h 203"/>
                <a:gd name="T30" fmla="*/ 110 w 305"/>
                <a:gd name="T31" fmla="*/ 118 h 203"/>
                <a:gd name="T32" fmla="*/ 119 w 305"/>
                <a:gd name="T33" fmla="*/ 93 h 203"/>
                <a:gd name="T34" fmla="*/ 127 w 305"/>
                <a:gd name="T35" fmla="*/ 101 h 203"/>
                <a:gd name="T36" fmla="*/ 132 w 305"/>
                <a:gd name="T37" fmla="*/ 84 h 203"/>
                <a:gd name="T38" fmla="*/ 140 w 305"/>
                <a:gd name="T39" fmla="*/ 152 h 203"/>
                <a:gd name="T40" fmla="*/ 148 w 305"/>
                <a:gd name="T41" fmla="*/ 127 h 203"/>
                <a:gd name="T42" fmla="*/ 153 w 305"/>
                <a:gd name="T43" fmla="*/ 135 h 203"/>
                <a:gd name="T44" fmla="*/ 161 w 305"/>
                <a:gd name="T45" fmla="*/ 106 h 203"/>
                <a:gd name="T46" fmla="*/ 170 w 305"/>
                <a:gd name="T47" fmla="*/ 114 h 203"/>
                <a:gd name="T48" fmla="*/ 174 w 305"/>
                <a:gd name="T49" fmla="*/ 161 h 203"/>
                <a:gd name="T50" fmla="*/ 182 w 305"/>
                <a:gd name="T51" fmla="*/ 72 h 203"/>
                <a:gd name="T52" fmla="*/ 191 w 305"/>
                <a:gd name="T53" fmla="*/ 93 h 203"/>
                <a:gd name="T54" fmla="*/ 195 w 305"/>
                <a:gd name="T55" fmla="*/ 165 h 203"/>
                <a:gd name="T56" fmla="*/ 204 w 305"/>
                <a:gd name="T57" fmla="*/ 76 h 203"/>
                <a:gd name="T58" fmla="*/ 212 w 305"/>
                <a:gd name="T59" fmla="*/ 59 h 203"/>
                <a:gd name="T60" fmla="*/ 216 w 305"/>
                <a:gd name="T61" fmla="*/ 97 h 203"/>
                <a:gd name="T62" fmla="*/ 225 w 305"/>
                <a:gd name="T63" fmla="*/ 131 h 203"/>
                <a:gd name="T64" fmla="*/ 233 w 305"/>
                <a:gd name="T65" fmla="*/ 118 h 203"/>
                <a:gd name="T66" fmla="*/ 242 w 305"/>
                <a:gd name="T67" fmla="*/ 68 h 203"/>
                <a:gd name="T68" fmla="*/ 246 w 305"/>
                <a:gd name="T69" fmla="*/ 17 h 203"/>
                <a:gd name="T70" fmla="*/ 254 w 305"/>
                <a:gd name="T71" fmla="*/ 89 h 203"/>
                <a:gd name="T72" fmla="*/ 263 w 305"/>
                <a:gd name="T73" fmla="*/ 140 h 203"/>
                <a:gd name="T74" fmla="*/ 271 w 305"/>
                <a:gd name="T75" fmla="*/ 76 h 203"/>
                <a:gd name="T76" fmla="*/ 276 w 305"/>
                <a:gd name="T77" fmla="*/ 93 h 203"/>
                <a:gd name="T78" fmla="*/ 284 w 305"/>
                <a:gd name="T79" fmla="*/ 186 h 203"/>
                <a:gd name="T80" fmla="*/ 293 w 305"/>
                <a:gd name="T81" fmla="*/ 101 h 203"/>
                <a:gd name="T82" fmla="*/ 297 w 305"/>
                <a:gd name="T83" fmla="*/ 63 h 20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05"/>
                <a:gd name="T127" fmla="*/ 0 h 203"/>
                <a:gd name="T128" fmla="*/ 305 w 305"/>
                <a:gd name="T129" fmla="*/ 203 h 20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05" h="203">
                  <a:moveTo>
                    <a:pt x="0" y="46"/>
                  </a:moveTo>
                  <a:lnTo>
                    <a:pt x="4" y="63"/>
                  </a:lnTo>
                  <a:lnTo>
                    <a:pt x="4" y="80"/>
                  </a:lnTo>
                  <a:lnTo>
                    <a:pt x="9" y="110"/>
                  </a:lnTo>
                  <a:lnTo>
                    <a:pt x="13" y="123"/>
                  </a:lnTo>
                  <a:lnTo>
                    <a:pt x="13" y="110"/>
                  </a:lnTo>
                  <a:lnTo>
                    <a:pt x="17" y="80"/>
                  </a:lnTo>
                  <a:lnTo>
                    <a:pt x="17" y="34"/>
                  </a:lnTo>
                  <a:lnTo>
                    <a:pt x="21" y="0"/>
                  </a:lnTo>
                  <a:lnTo>
                    <a:pt x="21" y="51"/>
                  </a:lnTo>
                  <a:lnTo>
                    <a:pt x="26" y="59"/>
                  </a:lnTo>
                  <a:lnTo>
                    <a:pt x="26" y="110"/>
                  </a:lnTo>
                  <a:lnTo>
                    <a:pt x="30" y="110"/>
                  </a:lnTo>
                  <a:lnTo>
                    <a:pt x="34" y="123"/>
                  </a:lnTo>
                  <a:lnTo>
                    <a:pt x="34" y="118"/>
                  </a:lnTo>
                  <a:lnTo>
                    <a:pt x="38" y="97"/>
                  </a:lnTo>
                  <a:lnTo>
                    <a:pt x="38" y="114"/>
                  </a:lnTo>
                  <a:lnTo>
                    <a:pt x="43" y="114"/>
                  </a:lnTo>
                  <a:lnTo>
                    <a:pt x="43" y="72"/>
                  </a:lnTo>
                  <a:lnTo>
                    <a:pt x="47" y="114"/>
                  </a:lnTo>
                  <a:lnTo>
                    <a:pt x="47" y="101"/>
                  </a:lnTo>
                  <a:lnTo>
                    <a:pt x="51" y="114"/>
                  </a:lnTo>
                  <a:lnTo>
                    <a:pt x="55" y="80"/>
                  </a:lnTo>
                  <a:lnTo>
                    <a:pt x="55" y="89"/>
                  </a:lnTo>
                  <a:lnTo>
                    <a:pt x="59" y="25"/>
                  </a:lnTo>
                  <a:lnTo>
                    <a:pt x="59" y="42"/>
                  </a:lnTo>
                  <a:lnTo>
                    <a:pt x="64" y="42"/>
                  </a:lnTo>
                  <a:lnTo>
                    <a:pt x="64" y="101"/>
                  </a:lnTo>
                  <a:lnTo>
                    <a:pt x="68" y="131"/>
                  </a:lnTo>
                  <a:lnTo>
                    <a:pt x="68" y="127"/>
                  </a:lnTo>
                  <a:lnTo>
                    <a:pt x="72" y="131"/>
                  </a:lnTo>
                  <a:lnTo>
                    <a:pt x="76" y="152"/>
                  </a:lnTo>
                  <a:lnTo>
                    <a:pt x="76" y="89"/>
                  </a:lnTo>
                  <a:lnTo>
                    <a:pt x="81" y="51"/>
                  </a:lnTo>
                  <a:lnTo>
                    <a:pt x="81" y="42"/>
                  </a:lnTo>
                  <a:lnTo>
                    <a:pt x="85" y="84"/>
                  </a:lnTo>
                  <a:lnTo>
                    <a:pt x="85" y="110"/>
                  </a:lnTo>
                  <a:lnTo>
                    <a:pt x="89" y="114"/>
                  </a:lnTo>
                  <a:lnTo>
                    <a:pt x="89" y="93"/>
                  </a:lnTo>
                  <a:lnTo>
                    <a:pt x="93" y="68"/>
                  </a:lnTo>
                  <a:lnTo>
                    <a:pt x="98" y="93"/>
                  </a:lnTo>
                  <a:lnTo>
                    <a:pt x="98" y="123"/>
                  </a:lnTo>
                  <a:lnTo>
                    <a:pt x="102" y="76"/>
                  </a:lnTo>
                  <a:lnTo>
                    <a:pt x="102" y="68"/>
                  </a:lnTo>
                  <a:lnTo>
                    <a:pt x="106" y="93"/>
                  </a:lnTo>
                  <a:lnTo>
                    <a:pt x="106" y="140"/>
                  </a:lnTo>
                  <a:lnTo>
                    <a:pt x="110" y="114"/>
                  </a:lnTo>
                  <a:lnTo>
                    <a:pt x="110" y="118"/>
                  </a:lnTo>
                  <a:lnTo>
                    <a:pt x="115" y="144"/>
                  </a:lnTo>
                  <a:lnTo>
                    <a:pt x="119" y="144"/>
                  </a:lnTo>
                  <a:lnTo>
                    <a:pt x="119" y="93"/>
                  </a:lnTo>
                  <a:lnTo>
                    <a:pt x="123" y="55"/>
                  </a:lnTo>
                  <a:lnTo>
                    <a:pt x="123" y="84"/>
                  </a:lnTo>
                  <a:lnTo>
                    <a:pt x="127" y="101"/>
                  </a:lnTo>
                  <a:lnTo>
                    <a:pt x="127" y="127"/>
                  </a:lnTo>
                  <a:lnTo>
                    <a:pt x="132" y="68"/>
                  </a:lnTo>
                  <a:lnTo>
                    <a:pt x="132" y="84"/>
                  </a:lnTo>
                  <a:lnTo>
                    <a:pt x="136" y="118"/>
                  </a:lnTo>
                  <a:lnTo>
                    <a:pt x="140" y="101"/>
                  </a:lnTo>
                  <a:lnTo>
                    <a:pt x="140" y="152"/>
                  </a:lnTo>
                  <a:lnTo>
                    <a:pt x="144" y="203"/>
                  </a:lnTo>
                  <a:lnTo>
                    <a:pt x="144" y="195"/>
                  </a:lnTo>
                  <a:lnTo>
                    <a:pt x="148" y="127"/>
                  </a:lnTo>
                  <a:lnTo>
                    <a:pt x="148" y="118"/>
                  </a:lnTo>
                  <a:lnTo>
                    <a:pt x="153" y="127"/>
                  </a:lnTo>
                  <a:lnTo>
                    <a:pt x="153" y="135"/>
                  </a:lnTo>
                  <a:lnTo>
                    <a:pt x="157" y="80"/>
                  </a:lnTo>
                  <a:lnTo>
                    <a:pt x="161" y="89"/>
                  </a:lnTo>
                  <a:lnTo>
                    <a:pt x="161" y="106"/>
                  </a:lnTo>
                  <a:lnTo>
                    <a:pt x="165" y="59"/>
                  </a:lnTo>
                  <a:lnTo>
                    <a:pt x="165" y="106"/>
                  </a:lnTo>
                  <a:lnTo>
                    <a:pt x="170" y="114"/>
                  </a:lnTo>
                  <a:lnTo>
                    <a:pt x="170" y="161"/>
                  </a:lnTo>
                  <a:lnTo>
                    <a:pt x="174" y="157"/>
                  </a:lnTo>
                  <a:lnTo>
                    <a:pt x="174" y="161"/>
                  </a:lnTo>
                  <a:lnTo>
                    <a:pt x="178" y="118"/>
                  </a:lnTo>
                  <a:lnTo>
                    <a:pt x="182" y="123"/>
                  </a:lnTo>
                  <a:lnTo>
                    <a:pt x="182" y="72"/>
                  </a:lnTo>
                  <a:lnTo>
                    <a:pt x="187" y="46"/>
                  </a:lnTo>
                  <a:lnTo>
                    <a:pt x="187" y="84"/>
                  </a:lnTo>
                  <a:lnTo>
                    <a:pt x="191" y="93"/>
                  </a:lnTo>
                  <a:lnTo>
                    <a:pt x="191" y="97"/>
                  </a:lnTo>
                  <a:lnTo>
                    <a:pt x="195" y="182"/>
                  </a:lnTo>
                  <a:lnTo>
                    <a:pt x="195" y="165"/>
                  </a:lnTo>
                  <a:lnTo>
                    <a:pt x="199" y="110"/>
                  </a:lnTo>
                  <a:lnTo>
                    <a:pt x="204" y="63"/>
                  </a:lnTo>
                  <a:lnTo>
                    <a:pt x="204" y="76"/>
                  </a:lnTo>
                  <a:lnTo>
                    <a:pt x="208" y="76"/>
                  </a:lnTo>
                  <a:lnTo>
                    <a:pt x="208" y="68"/>
                  </a:lnTo>
                  <a:lnTo>
                    <a:pt x="212" y="59"/>
                  </a:lnTo>
                  <a:lnTo>
                    <a:pt x="212" y="51"/>
                  </a:lnTo>
                  <a:lnTo>
                    <a:pt x="216" y="46"/>
                  </a:lnTo>
                  <a:lnTo>
                    <a:pt x="216" y="97"/>
                  </a:lnTo>
                  <a:lnTo>
                    <a:pt x="221" y="101"/>
                  </a:lnTo>
                  <a:lnTo>
                    <a:pt x="225" y="101"/>
                  </a:lnTo>
                  <a:lnTo>
                    <a:pt x="225" y="131"/>
                  </a:lnTo>
                  <a:lnTo>
                    <a:pt x="229" y="186"/>
                  </a:lnTo>
                  <a:lnTo>
                    <a:pt x="229" y="161"/>
                  </a:lnTo>
                  <a:lnTo>
                    <a:pt x="233" y="118"/>
                  </a:lnTo>
                  <a:lnTo>
                    <a:pt x="233" y="93"/>
                  </a:lnTo>
                  <a:lnTo>
                    <a:pt x="237" y="84"/>
                  </a:lnTo>
                  <a:lnTo>
                    <a:pt x="242" y="68"/>
                  </a:lnTo>
                  <a:lnTo>
                    <a:pt x="242" y="63"/>
                  </a:lnTo>
                  <a:lnTo>
                    <a:pt x="246" y="34"/>
                  </a:lnTo>
                  <a:lnTo>
                    <a:pt x="246" y="17"/>
                  </a:lnTo>
                  <a:lnTo>
                    <a:pt x="250" y="12"/>
                  </a:lnTo>
                  <a:lnTo>
                    <a:pt x="250" y="89"/>
                  </a:lnTo>
                  <a:lnTo>
                    <a:pt x="254" y="89"/>
                  </a:lnTo>
                  <a:lnTo>
                    <a:pt x="254" y="63"/>
                  </a:lnTo>
                  <a:lnTo>
                    <a:pt x="259" y="76"/>
                  </a:lnTo>
                  <a:lnTo>
                    <a:pt x="263" y="140"/>
                  </a:lnTo>
                  <a:lnTo>
                    <a:pt x="263" y="118"/>
                  </a:lnTo>
                  <a:lnTo>
                    <a:pt x="267" y="89"/>
                  </a:lnTo>
                  <a:lnTo>
                    <a:pt x="271" y="76"/>
                  </a:lnTo>
                  <a:lnTo>
                    <a:pt x="271" y="97"/>
                  </a:lnTo>
                  <a:lnTo>
                    <a:pt x="276" y="68"/>
                  </a:lnTo>
                  <a:lnTo>
                    <a:pt x="276" y="93"/>
                  </a:lnTo>
                  <a:lnTo>
                    <a:pt x="280" y="89"/>
                  </a:lnTo>
                  <a:lnTo>
                    <a:pt x="284" y="80"/>
                  </a:lnTo>
                  <a:lnTo>
                    <a:pt x="284" y="186"/>
                  </a:lnTo>
                  <a:lnTo>
                    <a:pt x="288" y="178"/>
                  </a:lnTo>
                  <a:lnTo>
                    <a:pt x="288" y="106"/>
                  </a:lnTo>
                  <a:lnTo>
                    <a:pt x="293" y="101"/>
                  </a:lnTo>
                  <a:lnTo>
                    <a:pt x="293" y="84"/>
                  </a:lnTo>
                  <a:lnTo>
                    <a:pt x="297" y="51"/>
                  </a:lnTo>
                  <a:lnTo>
                    <a:pt x="297" y="63"/>
                  </a:lnTo>
                  <a:lnTo>
                    <a:pt x="301" y="80"/>
                  </a:lnTo>
                  <a:lnTo>
                    <a:pt x="305" y="84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162" name="Freeform 501"/>
            <p:cNvSpPr>
              <a:spLocks/>
            </p:cNvSpPr>
            <p:nvPr/>
          </p:nvSpPr>
          <p:spPr bwMode="auto">
            <a:xfrm>
              <a:off x="3838" y="2882"/>
              <a:ext cx="187" cy="204"/>
            </a:xfrm>
            <a:custGeom>
              <a:avLst/>
              <a:gdLst>
                <a:gd name="T0" fmla="*/ 0 w 187"/>
                <a:gd name="T1" fmla="*/ 115 h 204"/>
                <a:gd name="T2" fmla="*/ 5 w 187"/>
                <a:gd name="T3" fmla="*/ 38 h 204"/>
                <a:gd name="T4" fmla="*/ 9 w 187"/>
                <a:gd name="T5" fmla="*/ 89 h 204"/>
                <a:gd name="T6" fmla="*/ 17 w 187"/>
                <a:gd name="T7" fmla="*/ 144 h 204"/>
                <a:gd name="T8" fmla="*/ 21 w 187"/>
                <a:gd name="T9" fmla="*/ 106 h 204"/>
                <a:gd name="T10" fmla="*/ 26 w 187"/>
                <a:gd name="T11" fmla="*/ 17 h 204"/>
                <a:gd name="T12" fmla="*/ 30 w 187"/>
                <a:gd name="T13" fmla="*/ 60 h 204"/>
                <a:gd name="T14" fmla="*/ 34 w 187"/>
                <a:gd name="T15" fmla="*/ 98 h 204"/>
                <a:gd name="T16" fmla="*/ 43 w 187"/>
                <a:gd name="T17" fmla="*/ 127 h 204"/>
                <a:gd name="T18" fmla="*/ 47 w 187"/>
                <a:gd name="T19" fmla="*/ 157 h 204"/>
                <a:gd name="T20" fmla="*/ 51 w 187"/>
                <a:gd name="T21" fmla="*/ 132 h 204"/>
                <a:gd name="T22" fmla="*/ 55 w 187"/>
                <a:gd name="T23" fmla="*/ 60 h 204"/>
                <a:gd name="T24" fmla="*/ 60 w 187"/>
                <a:gd name="T25" fmla="*/ 85 h 204"/>
                <a:gd name="T26" fmla="*/ 64 w 187"/>
                <a:gd name="T27" fmla="*/ 64 h 204"/>
                <a:gd name="T28" fmla="*/ 68 w 187"/>
                <a:gd name="T29" fmla="*/ 170 h 204"/>
                <a:gd name="T30" fmla="*/ 72 w 187"/>
                <a:gd name="T31" fmla="*/ 115 h 204"/>
                <a:gd name="T32" fmla="*/ 81 w 187"/>
                <a:gd name="T33" fmla="*/ 72 h 204"/>
                <a:gd name="T34" fmla="*/ 85 w 187"/>
                <a:gd name="T35" fmla="*/ 72 h 204"/>
                <a:gd name="T36" fmla="*/ 89 w 187"/>
                <a:gd name="T37" fmla="*/ 93 h 204"/>
                <a:gd name="T38" fmla="*/ 94 w 187"/>
                <a:gd name="T39" fmla="*/ 161 h 204"/>
                <a:gd name="T40" fmla="*/ 98 w 187"/>
                <a:gd name="T41" fmla="*/ 64 h 204"/>
                <a:gd name="T42" fmla="*/ 106 w 187"/>
                <a:gd name="T43" fmla="*/ 153 h 204"/>
                <a:gd name="T44" fmla="*/ 110 w 187"/>
                <a:gd name="T45" fmla="*/ 136 h 204"/>
                <a:gd name="T46" fmla="*/ 115 w 187"/>
                <a:gd name="T47" fmla="*/ 140 h 204"/>
                <a:gd name="T48" fmla="*/ 119 w 187"/>
                <a:gd name="T49" fmla="*/ 127 h 204"/>
                <a:gd name="T50" fmla="*/ 123 w 187"/>
                <a:gd name="T51" fmla="*/ 68 h 204"/>
                <a:gd name="T52" fmla="*/ 127 w 187"/>
                <a:gd name="T53" fmla="*/ 93 h 204"/>
                <a:gd name="T54" fmla="*/ 132 w 187"/>
                <a:gd name="T55" fmla="*/ 81 h 204"/>
                <a:gd name="T56" fmla="*/ 136 w 187"/>
                <a:gd name="T57" fmla="*/ 136 h 204"/>
                <a:gd name="T58" fmla="*/ 140 w 187"/>
                <a:gd name="T59" fmla="*/ 115 h 204"/>
                <a:gd name="T60" fmla="*/ 149 w 187"/>
                <a:gd name="T61" fmla="*/ 89 h 204"/>
                <a:gd name="T62" fmla="*/ 153 w 187"/>
                <a:gd name="T63" fmla="*/ 102 h 204"/>
                <a:gd name="T64" fmla="*/ 157 w 187"/>
                <a:gd name="T65" fmla="*/ 119 h 204"/>
                <a:gd name="T66" fmla="*/ 161 w 187"/>
                <a:gd name="T67" fmla="*/ 68 h 204"/>
                <a:gd name="T68" fmla="*/ 166 w 187"/>
                <a:gd name="T69" fmla="*/ 157 h 204"/>
                <a:gd name="T70" fmla="*/ 170 w 187"/>
                <a:gd name="T71" fmla="*/ 81 h 204"/>
                <a:gd name="T72" fmla="*/ 174 w 187"/>
                <a:gd name="T73" fmla="*/ 72 h 204"/>
                <a:gd name="T74" fmla="*/ 178 w 187"/>
                <a:gd name="T75" fmla="*/ 72 h 204"/>
                <a:gd name="T76" fmla="*/ 187 w 187"/>
                <a:gd name="T77" fmla="*/ 51 h 2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7"/>
                <a:gd name="T118" fmla="*/ 0 h 204"/>
                <a:gd name="T119" fmla="*/ 187 w 187"/>
                <a:gd name="T120" fmla="*/ 204 h 2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7" h="204">
                  <a:moveTo>
                    <a:pt x="0" y="93"/>
                  </a:moveTo>
                  <a:lnTo>
                    <a:pt x="0" y="115"/>
                  </a:lnTo>
                  <a:lnTo>
                    <a:pt x="5" y="98"/>
                  </a:lnTo>
                  <a:lnTo>
                    <a:pt x="5" y="38"/>
                  </a:lnTo>
                  <a:lnTo>
                    <a:pt x="9" y="77"/>
                  </a:lnTo>
                  <a:lnTo>
                    <a:pt x="9" y="89"/>
                  </a:lnTo>
                  <a:lnTo>
                    <a:pt x="13" y="132"/>
                  </a:lnTo>
                  <a:lnTo>
                    <a:pt x="17" y="144"/>
                  </a:lnTo>
                  <a:lnTo>
                    <a:pt x="21" y="85"/>
                  </a:lnTo>
                  <a:lnTo>
                    <a:pt x="21" y="106"/>
                  </a:lnTo>
                  <a:lnTo>
                    <a:pt x="26" y="89"/>
                  </a:lnTo>
                  <a:lnTo>
                    <a:pt x="26" y="17"/>
                  </a:lnTo>
                  <a:lnTo>
                    <a:pt x="30" y="0"/>
                  </a:lnTo>
                  <a:lnTo>
                    <a:pt x="30" y="60"/>
                  </a:lnTo>
                  <a:lnTo>
                    <a:pt x="34" y="60"/>
                  </a:lnTo>
                  <a:lnTo>
                    <a:pt x="34" y="98"/>
                  </a:lnTo>
                  <a:lnTo>
                    <a:pt x="38" y="93"/>
                  </a:lnTo>
                  <a:lnTo>
                    <a:pt x="43" y="127"/>
                  </a:lnTo>
                  <a:lnTo>
                    <a:pt x="43" y="149"/>
                  </a:lnTo>
                  <a:lnTo>
                    <a:pt x="47" y="157"/>
                  </a:lnTo>
                  <a:lnTo>
                    <a:pt x="47" y="110"/>
                  </a:lnTo>
                  <a:lnTo>
                    <a:pt x="51" y="132"/>
                  </a:lnTo>
                  <a:lnTo>
                    <a:pt x="51" y="72"/>
                  </a:lnTo>
                  <a:lnTo>
                    <a:pt x="55" y="60"/>
                  </a:lnTo>
                  <a:lnTo>
                    <a:pt x="55" y="85"/>
                  </a:lnTo>
                  <a:lnTo>
                    <a:pt x="60" y="85"/>
                  </a:lnTo>
                  <a:lnTo>
                    <a:pt x="64" y="43"/>
                  </a:lnTo>
                  <a:lnTo>
                    <a:pt x="64" y="64"/>
                  </a:lnTo>
                  <a:lnTo>
                    <a:pt x="68" y="98"/>
                  </a:lnTo>
                  <a:lnTo>
                    <a:pt x="68" y="170"/>
                  </a:lnTo>
                  <a:lnTo>
                    <a:pt x="72" y="204"/>
                  </a:lnTo>
                  <a:lnTo>
                    <a:pt x="72" y="115"/>
                  </a:lnTo>
                  <a:lnTo>
                    <a:pt x="77" y="136"/>
                  </a:lnTo>
                  <a:lnTo>
                    <a:pt x="81" y="72"/>
                  </a:lnTo>
                  <a:lnTo>
                    <a:pt x="85" y="51"/>
                  </a:lnTo>
                  <a:lnTo>
                    <a:pt x="85" y="72"/>
                  </a:lnTo>
                  <a:lnTo>
                    <a:pt x="89" y="110"/>
                  </a:lnTo>
                  <a:lnTo>
                    <a:pt x="89" y="93"/>
                  </a:lnTo>
                  <a:lnTo>
                    <a:pt x="94" y="136"/>
                  </a:lnTo>
                  <a:lnTo>
                    <a:pt x="94" y="161"/>
                  </a:lnTo>
                  <a:lnTo>
                    <a:pt x="98" y="106"/>
                  </a:lnTo>
                  <a:lnTo>
                    <a:pt x="98" y="64"/>
                  </a:lnTo>
                  <a:lnTo>
                    <a:pt x="102" y="132"/>
                  </a:lnTo>
                  <a:lnTo>
                    <a:pt x="106" y="153"/>
                  </a:lnTo>
                  <a:lnTo>
                    <a:pt x="106" y="123"/>
                  </a:lnTo>
                  <a:lnTo>
                    <a:pt x="110" y="136"/>
                  </a:lnTo>
                  <a:lnTo>
                    <a:pt x="110" y="127"/>
                  </a:lnTo>
                  <a:lnTo>
                    <a:pt x="115" y="140"/>
                  </a:lnTo>
                  <a:lnTo>
                    <a:pt x="115" y="170"/>
                  </a:lnTo>
                  <a:lnTo>
                    <a:pt x="119" y="127"/>
                  </a:lnTo>
                  <a:lnTo>
                    <a:pt x="119" y="55"/>
                  </a:lnTo>
                  <a:lnTo>
                    <a:pt x="123" y="68"/>
                  </a:lnTo>
                  <a:lnTo>
                    <a:pt x="127" y="89"/>
                  </a:lnTo>
                  <a:lnTo>
                    <a:pt x="127" y="93"/>
                  </a:lnTo>
                  <a:lnTo>
                    <a:pt x="132" y="60"/>
                  </a:lnTo>
                  <a:lnTo>
                    <a:pt x="132" y="81"/>
                  </a:lnTo>
                  <a:lnTo>
                    <a:pt x="136" y="123"/>
                  </a:lnTo>
                  <a:lnTo>
                    <a:pt x="136" y="136"/>
                  </a:lnTo>
                  <a:lnTo>
                    <a:pt x="140" y="136"/>
                  </a:lnTo>
                  <a:lnTo>
                    <a:pt x="140" y="115"/>
                  </a:lnTo>
                  <a:lnTo>
                    <a:pt x="144" y="123"/>
                  </a:lnTo>
                  <a:lnTo>
                    <a:pt x="149" y="89"/>
                  </a:lnTo>
                  <a:lnTo>
                    <a:pt x="149" y="93"/>
                  </a:lnTo>
                  <a:lnTo>
                    <a:pt x="153" y="102"/>
                  </a:lnTo>
                  <a:lnTo>
                    <a:pt x="153" y="127"/>
                  </a:lnTo>
                  <a:lnTo>
                    <a:pt x="157" y="119"/>
                  </a:lnTo>
                  <a:lnTo>
                    <a:pt x="157" y="106"/>
                  </a:lnTo>
                  <a:lnTo>
                    <a:pt x="161" y="68"/>
                  </a:lnTo>
                  <a:lnTo>
                    <a:pt x="161" y="89"/>
                  </a:lnTo>
                  <a:lnTo>
                    <a:pt x="166" y="157"/>
                  </a:lnTo>
                  <a:lnTo>
                    <a:pt x="170" y="102"/>
                  </a:lnTo>
                  <a:lnTo>
                    <a:pt x="170" y="81"/>
                  </a:lnTo>
                  <a:lnTo>
                    <a:pt x="174" y="89"/>
                  </a:lnTo>
                  <a:lnTo>
                    <a:pt x="174" y="72"/>
                  </a:lnTo>
                  <a:lnTo>
                    <a:pt x="178" y="89"/>
                  </a:lnTo>
                  <a:lnTo>
                    <a:pt x="178" y="72"/>
                  </a:lnTo>
                  <a:lnTo>
                    <a:pt x="183" y="34"/>
                  </a:lnTo>
                  <a:lnTo>
                    <a:pt x="187" y="51"/>
                  </a:lnTo>
                </a:path>
              </a:pathLst>
            </a:custGeom>
            <a:noFill/>
            <a:ln w="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163" name="Rectangle 502"/>
            <p:cNvSpPr>
              <a:spLocks noChangeArrowheads="1"/>
            </p:cNvSpPr>
            <p:nvPr/>
          </p:nvSpPr>
          <p:spPr bwMode="auto">
            <a:xfrm>
              <a:off x="2735" y="3188"/>
              <a:ext cx="377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>
                  <a:solidFill>
                    <a:srgbClr val="000000"/>
                  </a:solidFill>
                  <a:latin typeface="Times"/>
                </a:rPr>
                <a:t>Time (s)</a:t>
              </a:r>
              <a:endParaRPr lang="en-US" sz="900">
                <a:latin typeface="Times"/>
              </a:endParaRPr>
            </a:p>
          </p:txBody>
        </p:sp>
      </p:grpSp>
      <p:sp>
        <p:nvSpPr>
          <p:cNvPr id="67063" name="AutoShape 503"/>
          <p:cNvSpPr>
            <a:spLocks noChangeArrowheads="1"/>
          </p:cNvSpPr>
          <p:nvPr/>
        </p:nvSpPr>
        <p:spPr bwMode="auto">
          <a:xfrm rot="5400000">
            <a:off x="7154069" y="2769394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7064" name="Text Box 504"/>
          <p:cNvSpPr txBox="1">
            <a:spLocks noChangeArrowheads="1"/>
          </p:cNvSpPr>
          <p:nvPr/>
        </p:nvSpPr>
        <p:spPr bwMode="auto">
          <a:xfrm>
            <a:off x="6946900" y="3236913"/>
            <a:ext cx="649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/>
              <a:t>Yh</a:t>
            </a:r>
          </a:p>
        </p:txBody>
      </p:sp>
      <p:grpSp>
        <p:nvGrpSpPr>
          <p:cNvPr id="67099" name="Group 539"/>
          <p:cNvGrpSpPr>
            <a:grpSpLocks/>
          </p:cNvGrpSpPr>
          <p:nvPr/>
        </p:nvGrpSpPr>
        <p:grpSpPr bwMode="auto">
          <a:xfrm>
            <a:off x="4389438" y="2349500"/>
            <a:ext cx="2414587" cy="1222375"/>
            <a:chOff x="3536" y="3158"/>
            <a:chExt cx="1521" cy="770"/>
          </a:xfrm>
        </p:grpSpPr>
        <p:grpSp>
          <p:nvGrpSpPr>
            <p:cNvPr id="67123" name="Group 526"/>
            <p:cNvGrpSpPr>
              <a:grpSpLocks/>
            </p:cNvGrpSpPr>
            <p:nvPr/>
          </p:nvGrpSpPr>
          <p:grpSpPr bwMode="auto">
            <a:xfrm rot="-339830">
              <a:off x="4604" y="3158"/>
              <a:ext cx="453" cy="453"/>
              <a:chOff x="2018" y="2547"/>
              <a:chExt cx="681" cy="747"/>
            </a:xfrm>
          </p:grpSpPr>
          <p:sp>
            <p:nvSpPr>
              <p:cNvPr id="67129" name="Arc 527"/>
              <p:cNvSpPr>
                <a:spLocks/>
              </p:cNvSpPr>
              <p:nvPr/>
            </p:nvSpPr>
            <p:spPr bwMode="auto">
              <a:xfrm>
                <a:off x="2032" y="2660"/>
                <a:ext cx="576" cy="585"/>
              </a:xfrm>
              <a:custGeom>
                <a:avLst/>
                <a:gdLst>
                  <a:gd name="T0" fmla="*/ 0 w 21600"/>
                  <a:gd name="T1" fmla="*/ 0 h 21940"/>
                  <a:gd name="T2" fmla="*/ 576 w 21600"/>
                  <a:gd name="T3" fmla="*/ 585 h 21940"/>
                  <a:gd name="T4" fmla="*/ 0 w 21600"/>
                  <a:gd name="T5" fmla="*/ 576 h 2194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40"/>
                  <a:gd name="T11" fmla="*/ 21600 w 21600"/>
                  <a:gd name="T12" fmla="*/ 21940 h 219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4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713"/>
                      <a:pt x="21599" y="21826"/>
                      <a:pt x="21597" y="21940"/>
                    </a:cubicBezTo>
                  </a:path>
                  <a:path w="21600" h="2194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713"/>
                      <a:pt x="21599" y="21826"/>
                      <a:pt x="21597" y="2194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7130" name="Arc 528"/>
              <p:cNvSpPr>
                <a:spLocks/>
              </p:cNvSpPr>
              <p:nvPr/>
            </p:nvSpPr>
            <p:spPr bwMode="auto">
              <a:xfrm>
                <a:off x="2018" y="2750"/>
                <a:ext cx="499" cy="495"/>
              </a:xfrm>
              <a:custGeom>
                <a:avLst/>
                <a:gdLst>
                  <a:gd name="T0" fmla="*/ 0 w 21600"/>
                  <a:gd name="T1" fmla="*/ 0 h 21940"/>
                  <a:gd name="T2" fmla="*/ 499 w 21600"/>
                  <a:gd name="T3" fmla="*/ 495 h 21940"/>
                  <a:gd name="T4" fmla="*/ 0 w 21600"/>
                  <a:gd name="T5" fmla="*/ 487 h 2194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40"/>
                  <a:gd name="T11" fmla="*/ 21600 w 21600"/>
                  <a:gd name="T12" fmla="*/ 21940 h 219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4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713"/>
                      <a:pt x="21599" y="21826"/>
                      <a:pt x="21597" y="21940"/>
                    </a:cubicBezTo>
                  </a:path>
                  <a:path w="21600" h="2194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713"/>
                      <a:pt x="21599" y="21826"/>
                      <a:pt x="21597" y="2194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7131" name="Arc 529"/>
              <p:cNvSpPr>
                <a:spLocks/>
              </p:cNvSpPr>
              <p:nvPr/>
            </p:nvSpPr>
            <p:spPr bwMode="auto">
              <a:xfrm>
                <a:off x="2018" y="2840"/>
                <a:ext cx="409" cy="404"/>
              </a:xfrm>
              <a:custGeom>
                <a:avLst/>
                <a:gdLst>
                  <a:gd name="T0" fmla="*/ 0 w 21600"/>
                  <a:gd name="T1" fmla="*/ 0 h 21940"/>
                  <a:gd name="T2" fmla="*/ 409 w 21600"/>
                  <a:gd name="T3" fmla="*/ 404 h 21940"/>
                  <a:gd name="T4" fmla="*/ 0 w 21600"/>
                  <a:gd name="T5" fmla="*/ 398 h 2194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40"/>
                  <a:gd name="T11" fmla="*/ 21600 w 21600"/>
                  <a:gd name="T12" fmla="*/ 21940 h 219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4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713"/>
                      <a:pt x="21599" y="21826"/>
                      <a:pt x="21597" y="21940"/>
                    </a:cubicBezTo>
                  </a:path>
                  <a:path w="21600" h="2194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713"/>
                      <a:pt x="21599" y="21826"/>
                      <a:pt x="21597" y="2194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7132" name="Arc 530"/>
              <p:cNvSpPr>
                <a:spLocks/>
              </p:cNvSpPr>
              <p:nvPr/>
            </p:nvSpPr>
            <p:spPr bwMode="auto">
              <a:xfrm>
                <a:off x="2018" y="2931"/>
                <a:ext cx="318" cy="313"/>
              </a:xfrm>
              <a:custGeom>
                <a:avLst/>
                <a:gdLst>
                  <a:gd name="T0" fmla="*/ 0 w 21600"/>
                  <a:gd name="T1" fmla="*/ 0 h 21940"/>
                  <a:gd name="T2" fmla="*/ 318 w 21600"/>
                  <a:gd name="T3" fmla="*/ 313 h 21940"/>
                  <a:gd name="T4" fmla="*/ 0 w 21600"/>
                  <a:gd name="T5" fmla="*/ 308 h 2194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40"/>
                  <a:gd name="T11" fmla="*/ 21600 w 21600"/>
                  <a:gd name="T12" fmla="*/ 21940 h 219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4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713"/>
                      <a:pt x="21599" y="21826"/>
                      <a:pt x="21597" y="21940"/>
                    </a:cubicBezTo>
                  </a:path>
                  <a:path w="21600" h="2194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713"/>
                      <a:pt x="21599" y="21826"/>
                      <a:pt x="21597" y="2194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7133" name="Arc 531"/>
              <p:cNvSpPr>
                <a:spLocks/>
              </p:cNvSpPr>
              <p:nvPr/>
            </p:nvSpPr>
            <p:spPr bwMode="auto">
              <a:xfrm>
                <a:off x="2018" y="2568"/>
                <a:ext cx="680" cy="676"/>
              </a:xfrm>
              <a:custGeom>
                <a:avLst/>
                <a:gdLst>
                  <a:gd name="T0" fmla="*/ 0 w 21600"/>
                  <a:gd name="T1" fmla="*/ 0 h 21940"/>
                  <a:gd name="T2" fmla="*/ 680 w 21600"/>
                  <a:gd name="T3" fmla="*/ 676 h 21940"/>
                  <a:gd name="T4" fmla="*/ 0 w 21600"/>
                  <a:gd name="T5" fmla="*/ 666 h 2194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940"/>
                  <a:gd name="T11" fmla="*/ 21600 w 21600"/>
                  <a:gd name="T12" fmla="*/ 21940 h 219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94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713"/>
                      <a:pt x="21599" y="21826"/>
                      <a:pt x="21597" y="21940"/>
                    </a:cubicBezTo>
                  </a:path>
                  <a:path w="21600" h="2194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713"/>
                      <a:pt x="21599" y="21826"/>
                      <a:pt x="21597" y="2194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7134" name="Freeform 532"/>
              <p:cNvSpPr>
                <a:spLocks/>
              </p:cNvSpPr>
              <p:nvPr/>
            </p:nvSpPr>
            <p:spPr bwMode="auto">
              <a:xfrm rot="520109">
                <a:off x="2154" y="2750"/>
                <a:ext cx="545" cy="544"/>
              </a:xfrm>
              <a:custGeom>
                <a:avLst/>
                <a:gdLst>
                  <a:gd name="T0" fmla="*/ 0 w 545"/>
                  <a:gd name="T1" fmla="*/ 544 h 544"/>
                  <a:gd name="T2" fmla="*/ 182 w 545"/>
                  <a:gd name="T3" fmla="*/ 454 h 544"/>
                  <a:gd name="T4" fmla="*/ 182 w 545"/>
                  <a:gd name="T5" fmla="*/ 272 h 544"/>
                  <a:gd name="T6" fmla="*/ 363 w 545"/>
                  <a:gd name="T7" fmla="*/ 227 h 544"/>
                  <a:gd name="T8" fmla="*/ 363 w 545"/>
                  <a:gd name="T9" fmla="*/ 45 h 544"/>
                  <a:gd name="T10" fmla="*/ 545 w 545"/>
                  <a:gd name="T11" fmla="*/ 0 h 5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5"/>
                  <a:gd name="T19" fmla="*/ 0 h 544"/>
                  <a:gd name="T20" fmla="*/ 545 w 545"/>
                  <a:gd name="T21" fmla="*/ 544 h 5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5" h="544">
                    <a:moveTo>
                      <a:pt x="0" y="544"/>
                    </a:moveTo>
                    <a:cubicBezTo>
                      <a:pt x="76" y="521"/>
                      <a:pt x="152" y="499"/>
                      <a:pt x="182" y="454"/>
                    </a:cubicBezTo>
                    <a:cubicBezTo>
                      <a:pt x="212" y="409"/>
                      <a:pt x="152" y="310"/>
                      <a:pt x="182" y="272"/>
                    </a:cubicBezTo>
                    <a:cubicBezTo>
                      <a:pt x="212" y="234"/>
                      <a:pt x="333" y="265"/>
                      <a:pt x="363" y="227"/>
                    </a:cubicBezTo>
                    <a:cubicBezTo>
                      <a:pt x="393" y="189"/>
                      <a:pt x="333" y="83"/>
                      <a:pt x="363" y="45"/>
                    </a:cubicBezTo>
                    <a:cubicBezTo>
                      <a:pt x="393" y="7"/>
                      <a:pt x="469" y="3"/>
                      <a:pt x="545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135" name="Freeform 533"/>
              <p:cNvSpPr>
                <a:spLocks/>
              </p:cNvSpPr>
              <p:nvPr/>
            </p:nvSpPr>
            <p:spPr bwMode="auto">
              <a:xfrm rot="1290281">
                <a:off x="2112" y="2547"/>
                <a:ext cx="215" cy="570"/>
              </a:xfrm>
              <a:custGeom>
                <a:avLst/>
                <a:gdLst>
                  <a:gd name="T0" fmla="*/ 0 w 189"/>
                  <a:gd name="T1" fmla="*/ 544 h 544"/>
                  <a:gd name="T2" fmla="*/ 136 w 189"/>
                  <a:gd name="T3" fmla="*/ 408 h 544"/>
                  <a:gd name="T4" fmla="*/ 45 w 189"/>
                  <a:gd name="T5" fmla="*/ 272 h 544"/>
                  <a:gd name="T6" fmla="*/ 181 w 189"/>
                  <a:gd name="T7" fmla="*/ 181 h 544"/>
                  <a:gd name="T8" fmla="*/ 91 w 189"/>
                  <a:gd name="T9" fmla="*/ 91 h 544"/>
                  <a:gd name="T10" fmla="*/ 181 w 189"/>
                  <a:gd name="T11" fmla="*/ 0 h 5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9"/>
                  <a:gd name="T19" fmla="*/ 0 h 544"/>
                  <a:gd name="T20" fmla="*/ 189 w 189"/>
                  <a:gd name="T21" fmla="*/ 544 h 5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9" h="544">
                    <a:moveTo>
                      <a:pt x="0" y="544"/>
                    </a:moveTo>
                    <a:cubicBezTo>
                      <a:pt x="64" y="498"/>
                      <a:pt x="129" y="453"/>
                      <a:pt x="136" y="408"/>
                    </a:cubicBezTo>
                    <a:cubicBezTo>
                      <a:pt x="143" y="363"/>
                      <a:pt x="38" y="310"/>
                      <a:pt x="45" y="272"/>
                    </a:cubicBezTo>
                    <a:cubicBezTo>
                      <a:pt x="52" y="234"/>
                      <a:pt x="173" y="211"/>
                      <a:pt x="181" y="181"/>
                    </a:cubicBezTo>
                    <a:cubicBezTo>
                      <a:pt x="189" y="151"/>
                      <a:pt x="91" y="121"/>
                      <a:pt x="91" y="91"/>
                    </a:cubicBezTo>
                    <a:cubicBezTo>
                      <a:pt x="91" y="61"/>
                      <a:pt x="136" y="30"/>
                      <a:pt x="181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67124" name="Group 534"/>
            <p:cNvGrpSpPr>
              <a:grpSpLocks noChangeAspect="1"/>
            </p:cNvGrpSpPr>
            <p:nvPr/>
          </p:nvGrpSpPr>
          <p:grpSpPr bwMode="auto">
            <a:xfrm>
              <a:off x="3536" y="3493"/>
              <a:ext cx="1158" cy="435"/>
              <a:chOff x="2426" y="3884"/>
              <a:chExt cx="1814" cy="681"/>
            </a:xfrm>
          </p:grpSpPr>
          <p:pic>
            <p:nvPicPr>
              <p:cNvPr id="67125" name="Picture 535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563" y="4065"/>
                <a:ext cx="454" cy="4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7126" name="Picture 536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016" y="3974"/>
                <a:ext cx="499" cy="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7127" name="AutoShape 537"/>
              <p:cNvSpPr>
                <a:spLocks noChangeAspect="1" noChangeArrowheads="1"/>
              </p:cNvSpPr>
              <p:nvPr/>
            </p:nvSpPr>
            <p:spPr bwMode="auto">
              <a:xfrm>
                <a:off x="2426" y="3884"/>
                <a:ext cx="1814" cy="681"/>
              </a:xfrm>
              <a:prstGeom prst="roundRect">
                <a:avLst>
                  <a:gd name="adj" fmla="val 5625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pic>
            <p:nvPicPr>
              <p:cNvPr id="67128" name="Picture 538" descr="heart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561" y="3974"/>
                <a:ext cx="499" cy="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7" name="Group 547"/>
          <p:cNvGrpSpPr>
            <a:grpSpLocks/>
          </p:cNvGrpSpPr>
          <p:nvPr/>
        </p:nvGrpSpPr>
        <p:grpSpPr bwMode="auto">
          <a:xfrm>
            <a:off x="4714875" y="4941888"/>
            <a:ext cx="4105275" cy="1295400"/>
            <a:chOff x="3152" y="3158"/>
            <a:chExt cx="2586" cy="816"/>
          </a:xfrm>
        </p:grpSpPr>
        <p:graphicFrame>
          <p:nvGraphicFramePr>
            <p:cNvPr id="67101" name="Object 541"/>
            <p:cNvGraphicFramePr>
              <a:graphicFrameLocks noChangeAspect="1"/>
            </p:cNvGraphicFramePr>
            <p:nvPr/>
          </p:nvGraphicFramePr>
          <p:xfrm>
            <a:off x="3379" y="3158"/>
            <a:ext cx="2276" cy="449"/>
          </p:xfrm>
          <a:graphic>
            <a:graphicData uri="http://schemas.openxmlformats.org/presentationml/2006/ole">
              <p:oleObj spid="_x0000_s67101" name="Formel" r:id="rId8" imgW="1803240" imgH="355320" progId="Equation.3">
                <p:embed/>
              </p:oleObj>
            </a:graphicData>
          </a:graphic>
        </p:graphicFrame>
        <p:sp>
          <p:nvSpPr>
            <p:cNvPr id="67119" name="Text Box 542"/>
            <p:cNvSpPr txBox="1">
              <a:spLocks noChangeArrowheads="1"/>
            </p:cNvSpPr>
            <p:nvPr/>
          </p:nvSpPr>
          <p:spPr bwMode="auto">
            <a:xfrm>
              <a:off x="3152" y="3648"/>
              <a:ext cx="681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/>
                <a:t>Measured signal</a:t>
              </a:r>
            </a:p>
          </p:txBody>
        </p:sp>
        <p:sp>
          <p:nvSpPr>
            <p:cNvPr id="67120" name="Text Box 543"/>
            <p:cNvSpPr txBox="1">
              <a:spLocks noChangeArrowheads="1"/>
            </p:cNvSpPr>
            <p:nvPr/>
          </p:nvSpPr>
          <p:spPr bwMode="auto">
            <a:xfrm>
              <a:off x="3742" y="3648"/>
              <a:ext cx="726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/>
                <a:t>Interesting signal</a:t>
              </a:r>
            </a:p>
          </p:txBody>
        </p:sp>
        <p:sp>
          <p:nvSpPr>
            <p:cNvPr id="67121" name="Text Box 544"/>
            <p:cNvSpPr txBox="1">
              <a:spLocks noChangeArrowheads="1"/>
            </p:cNvSpPr>
            <p:nvPr/>
          </p:nvSpPr>
          <p:spPr bwMode="auto">
            <a:xfrm>
              <a:off x="5285" y="3702"/>
              <a:ext cx="45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400" b="1"/>
                <a:t>Noise</a:t>
              </a:r>
            </a:p>
          </p:txBody>
        </p:sp>
        <p:sp>
          <p:nvSpPr>
            <p:cNvPr id="67122" name="Text Box 545"/>
            <p:cNvSpPr txBox="1">
              <a:spLocks noChangeArrowheads="1"/>
            </p:cNvSpPr>
            <p:nvPr/>
          </p:nvSpPr>
          <p:spPr bwMode="auto">
            <a:xfrm>
              <a:off x="4332" y="3648"/>
              <a:ext cx="907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/>
                <a:t>Interference signals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810" grpId="0" animBg="1"/>
      <p:bldP spid="66810" grpId="1" animBg="1"/>
      <p:bldP spid="66811" grpId="0"/>
      <p:bldP spid="66811" grpId="1"/>
      <p:bldP spid="67063" grpId="0" animBg="1"/>
      <p:bldP spid="670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3656013" y="630238"/>
            <a:ext cx="1828800" cy="3603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World Modeling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5483225" y="630238"/>
            <a:ext cx="1828800" cy="3603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Navigation</a:t>
            </a: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7312025" y="630238"/>
            <a:ext cx="1828800" cy="3603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Evaluation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30238"/>
            <a:ext cx="1828800" cy="3603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Introduction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827213" y="630238"/>
            <a:ext cx="1828800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1600" b="1"/>
              <a:t>SSVEP-BCI (II)</a:t>
            </a:r>
          </a:p>
        </p:txBody>
      </p:sp>
      <p:sp>
        <p:nvSpPr>
          <p:cNvPr id="68618" name="Rectangle 10"/>
          <p:cNvSpPr>
            <a:spLocks noChangeArrowheads="1"/>
          </p:cNvSpPr>
          <p:nvPr/>
        </p:nvSpPr>
        <p:spPr bwMode="auto">
          <a:xfrm>
            <a:off x="466725" y="2327275"/>
            <a:ext cx="1584325" cy="1008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sz="2400">
              <a:latin typeface="Times New Roman" pitchFamily="18" charset="0"/>
            </a:endParaRPr>
          </a:p>
        </p:txBody>
      </p:sp>
      <p:sp>
        <p:nvSpPr>
          <p:cNvPr id="68619" name="Text Box 11"/>
          <p:cNvSpPr txBox="1">
            <a:spLocks noChangeArrowheads="1"/>
          </p:cNvSpPr>
          <p:nvPr/>
        </p:nvSpPr>
        <p:spPr bwMode="auto">
          <a:xfrm>
            <a:off x="323850" y="1679575"/>
            <a:ext cx="2016125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2000"/>
              <a:t>Preprocessing</a:t>
            </a:r>
          </a:p>
        </p:txBody>
      </p:sp>
      <p:sp>
        <p:nvSpPr>
          <p:cNvPr id="68620" name="Text Box 12"/>
          <p:cNvSpPr txBox="1">
            <a:spLocks noChangeArrowheads="1"/>
          </p:cNvSpPr>
          <p:nvPr/>
        </p:nvSpPr>
        <p:spPr bwMode="auto">
          <a:xfrm>
            <a:off x="3779838" y="1484313"/>
            <a:ext cx="1512887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2000"/>
              <a:t>Feature extraction</a:t>
            </a:r>
          </a:p>
        </p:txBody>
      </p:sp>
      <p:sp>
        <p:nvSpPr>
          <p:cNvPr id="68621" name="Text Box 13"/>
          <p:cNvSpPr txBox="1">
            <a:spLocks noChangeArrowheads="1"/>
          </p:cNvSpPr>
          <p:nvPr/>
        </p:nvSpPr>
        <p:spPr bwMode="auto">
          <a:xfrm>
            <a:off x="7019925" y="1679575"/>
            <a:ext cx="2016125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2000"/>
              <a:t>Classification</a:t>
            </a:r>
          </a:p>
        </p:txBody>
      </p:sp>
      <p:sp>
        <p:nvSpPr>
          <p:cNvPr id="68622" name="Rectangle 14"/>
          <p:cNvSpPr>
            <a:spLocks noChangeArrowheads="1"/>
          </p:cNvSpPr>
          <p:nvPr/>
        </p:nvSpPr>
        <p:spPr bwMode="auto">
          <a:xfrm>
            <a:off x="3779838" y="2327275"/>
            <a:ext cx="1584325" cy="1008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sz="2400">
              <a:latin typeface="Times New Roman" pitchFamily="18" charset="0"/>
            </a:endParaRPr>
          </a:p>
        </p:txBody>
      </p:sp>
      <p:sp>
        <p:nvSpPr>
          <p:cNvPr id="68623" name="Rectangle 15"/>
          <p:cNvSpPr>
            <a:spLocks noChangeArrowheads="1"/>
          </p:cNvSpPr>
          <p:nvPr/>
        </p:nvSpPr>
        <p:spPr bwMode="auto">
          <a:xfrm>
            <a:off x="7092950" y="2327275"/>
            <a:ext cx="1584325" cy="1008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sz="2400">
              <a:latin typeface="Times New Roman" pitchFamily="18" charset="0"/>
            </a:endParaRPr>
          </a:p>
        </p:txBody>
      </p:sp>
      <p:sp>
        <p:nvSpPr>
          <p:cNvPr id="68624" name="AutoShape 16"/>
          <p:cNvSpPr>
            <a:spLocks noChangeArrowheads="1"/>
          </p:cNvSpPr>
          <p:nvPr/>
        </p:nvSpPr>
        <p:spPr bwMode="auto">
          <a:xfrm>
            <a:off x="2124075" y="2687638"/>
            <a:ext cx="1584325" cy="215900"/>
          </a:xfrm>
          <a:prstGeom prst="rightArrow">
            <a:avLst>
              <a:gd name="adj1" fmla="val 50000"/>
              <a:gd name="adj2" fmla="val 183456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8625" name="AutoShape 17"/>
          <p:cNvSpPr>
            <a:spLocks noChangeArrowheads="1"/>
          </p:cNvSpPr>
          <p:nvPr/>
        </p:nvSpPr>
        <p:spPr bwMode="auto">
          <a:xfrm>
            <a:off x="5435600" y="2687638"/>
            <a:ext cx="1584325" cy="215900"/>
          </a:xfrm>
          <a:prstGeom prst="rightArrow">
            <a:avLst>
              <a:gd name="adj1" fmla="val 50000"/>
              <a:gd name="adj2" fmla="val 183456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8627" name="AutoShape 19"/>
          <p:cNvSpPr>
            <a:spLocks noChangeArrowheads="1"/>
          </p:cNvSpPr>
          <p:nvPr/>
        </p:nvSpPr>
        <p:spPr bwMode="auto">
          <a:xfrm rot="16200000">
            <a:off x="431800" y="4092576"/>
            <a:ext cx="1584325" cy="215900"/>
          </a:xfrm>
          <a:prstGeom prst="rightArrow">
            <a:avLst>
              <a:gd name="adj1" fmla="val 50000"/>
              <a:gd name="adj2" fmla="val 183456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8628" name="Text Box 20"/>
          <p:cNvSpPr txBox="1">
            <a:spLocks noChangeArrowheads="1"/>
          </p:cNvSpPr>
          <p:nvPr/>
        </p:nvSpPr>
        <p:spPr bwMode="auto">
          <a:xfrm>
            <a:off x="107950" y="4127500"/>
            <a:ext cx="11525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1600"/>
              <a:t>Raw signal</a:t>
            </a:r>
          </a:p>
        </p:txBody>
      </p:sp>
      <p:sp>
        <p:nvSpPr>
          <p:cNvPr id="68629" name="Text Box 21"/>
          <p:cNvSpPr txBox="1">
            <a:spLocks noChangeArrowheads="1"/>
          </p:cNvSpPr>
          <p:nvPr/>
        </p:nvSpPr>
        <p:spPr bwMode="auto">
          <a:xfrm>
            <a:off x="2268538" y="2924175"/>
            <a:ext cx="11525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1600"/>
              <a:t>Filtered signal</a:t>
            </a:r>
          </a:p>
        </p:txBody>
      </p:sp>
      <p:sp>
        <p:nvSpPr>
          <p:cNvPr id="68630" name="Text Box 22"/>
          <p:cNvSpPr txBox="1">
            <a:spLocks noChangeArrowheads="1"/>
          </p:cNvSpPr>
          <p:nvPr/>
        </p:nvSpPr>
        <p:spPr bwMode="auto">
          <a:xfrm>
            <a:off x="5580063" y="2976563"/>
            <a:ext cx="11525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1600"/>
              <a:t>Feature vector</a:t>
            </a:r>
          </a:p>
        </p:txBody>
      </p:sp>
      <p:sp>
        <p:nvSpPr>
          <p:cNvPr id="68631" name="Text Box 23"/>
          <p:cNvSpPr txBox="1">
            <a:spLocks noChangeArrowheads="1"/>
          </p:cNvSpPr>
          <p:nvPr/>
        </p:nvSpPr>
        <p:spPr bwMode="auto">
          <a:xfrm>
            <a:off x="8027988" y="3984625"/>
            <a:ext cx="936625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sz="1600"/>
              <a:t>Result</a:t>
            </a:r>
          </a:p>
        </p:txBody>
      </p:sp>
      <p:pic>
        <p:nvPicPr>
          <p:cNvPr id="68633" name="Picture 25" descr="brain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5300663"/>
            <a:ext cx="1042987" cy="725487"/>
          </a:xfrm>
          <a:prstGeom prst="rect">
            <a:avLst/>
          </a:prstGeom>
          <a:noFill/>
        </p:spPr>
      </p:pic>
      <p:sp>
        <p:nvSpPr>
          <p:cNvPr id="68636" name="Text Box 28"/>
          <p:cNvSpPr txBox="1">
            <a:spLocks noChangeArrowheads="1"/>
          </p:cNvSpPr>
          <p:nvPr/>
        </p:nvSpPr>
        <p:spPr bwMode="auto">
          <a:xfrm>
            <a:off x="395288" y="2420938"/>
            <a:ext cx="1728787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b="1"/>
              <a:t>Minimum Energy Combination</a:t>
            </a:r>
          </a:p>
        </p:txBody>
      </p:sp>
      <p:sp>
        <p:nvSpPr>
          <p:cNvPr id="68637" name="Text Box 29"/>
          <p:cNvSpPr txBox="1">
            <a:spLocks noChangeArrowheads="1"/>
          </p:cNvSpPr>
          <p:nvPr/>
        </p:nvSpPr>
        <p:spPr bwMode="auto">
          <a:xfrm>
            <a:off x="3708400" y="2425700"/>
            <a:ext cx="1728788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b="1"/>
              <a:t>Generalized squared</a:t>
            </a:r>
            <a:br>
              <a:rPr lang="de-DE" b="1"/>
            </a:br>
            <a:r>
              <a:rPr lang="de-DE" b="1"/>
              <a:t> DFT</a:t>
            </a:r>
          </a:p>
        </p:txBody>
      </p:sp>
      <p:sp>
        <p:nvSpPr>
          <p:cNvPr id="68638" name="Text Box 30"/>
          <p:cNvSpPr txBox="1">
            <a:spLocks noChangeArrowheads="1"/>
          </p:cNvSpPr>
          <p:nvPr/>
        </p:nvSpPr>
        <p:spPr bwMode="auto">
          <a:xfrm>
            <a:off x="7019925" y="2420938"/>
            <a:ext cx="1728788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de-DE" b="1"/>
              <a:t>Threshold based linear classifier</a:t>
            </a:r>
          </a:p>
        </p:txBody>
      </p:sp>
      <p:pic>
        <p:nvPicPr>
          <p:cNvPr id="68640" name="Picture 22" descr="bciHeadAnimation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3933825"/>
            <a:ext cx="3522663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" name="Gruppieren 28"/>
          <p:cNvGrpSpPr/>
          <p:nvPr/>
        </p:nvGrpSpPr>
        <p:grpSpPr>
          <a:xfrm>
            <a:off x="6781800" y="4786322"/>
            <a:ext cx="1719290" cy="1838316"/>
            <a:chOff x="6781800" y="4786322"/>
            <a:chExt cx="1719290" cy="1838316"/>
          </a:xfrm>
        </p:grpSpPr>
        <p:pic>
          <p:nvPicPr>
            <p:cNvPr id="68639" name="Grafik 1" descr="thorstenWithBCI flipped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29425" y="4905375"/>
              <a:ext cx="1558925" cy="1619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Rechteck 26"/>
            <p:cNvSpPr/>
            <p:nvPr/>
          </p:nvSpPr>
          <p:spPr>
            <a:xfrm>
              <a:off x="6781800" y="4833938"/>
              <a:ext cx="104775" cy="1790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hteck 27"/>
            <p:cNvSpPr/>
            <p:nvPr/>
          </p:nvSpPr>
          <p:spPr>
            <a:xfrm>
              <a:off x="6786578" y="4786322"/>
              <a:ext cx="1714512" cy="142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626" name="AutoShape 18"/>
          <p:cNvSpPr>
            <a:spLocks noChangeArrowheads="1"/>
          </p:cNvSpPr>
          <p:nvPr/>
        </p:nvSpPr>
        <p:spPr bwMode="auto">
          <a:xfrm rot="5400000">
            <a:off x="7056437" y="4092576"/>
            <a:ext cx="1584325" cy="215900"/>
          </a:xfrm>
          <a:prstGeom prst="rightArrow">
            <a:avLst>
              <a:gd name="adj1" fmla="val 50000"/>
              <a:gd name="adj2" fmla="val 183456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3" descr="local scanPoin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9225" y="3240088"/>
            <a:ext cx="4864100" cy="3198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5483225" y="630238"/>
            <a:ext cx="1828800" cy="3603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Navigation</a:t>
            </a: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7312025" y="630238"/>
            <a:ext cx="1828800" cy="3603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Evaluation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30238"/>
            <a:ext cx="1828800" cy="3603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Introduction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827213" y="630238"/>
            <a:ext cx="1828800" cy="3603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SSVEP-BCI</a:t>
            </a:r>
          </a:p>
        </p:txBody>
      </p:sp>
      <p:pic>
        <p:nvPicPr>
          <p:cNvPr id="22" name="Picture 19" descr="local distanceGrid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9225" y="3240088"/>
            <a:ext cx="4857750" cy="3198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3" descr="local voronoiGraph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9225" y="3240088"/>
            <a:ext cx="4857750" cy="3198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0664" name="Text Box 20"/>
          <p:cNvSpPr txBox="1">
            <a:spLocks noChangeArrowheads="1"/>
          </p:cNvSpPr>
          <p:nvPr/>
        </p:nvSpPr>
        <p:spPr bwMode="auto">
          <a:xfrm>
            <a:off x="179388" y="1260475"/>
            <a:ext cx="894238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Representing Spatial Environments: From LRF-data to Route Graphs</a:t>
            </a:r>
          </a:p>
          <a:p>
            <a:endParaRPr lang="en-US" b="1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/>
              <a:t> Two laser range finders sense nearby obstacles in a height of 12cm.</a:t>
            </a:r>
            <a:br>
              <a:rPr lang="en-US"/>
            </a:br>
            <a:endParaRPr lang="en-US"/>
          </a:p>
          <a:p>
            <a:pPr>
              <a:buFontTx/>
              <a:buChar char="•"/>
            </a:pPr>
            <a:r>
              <a:rPr lang="en-US"/>
              <a:t> </a:t>
            </a:r>
            <a:r>
              <a:rPr lang="en-US" i="1"/>
              <a:t>Occupancy Grid </a:t>
            </a:r>
            <a:r>
              <a:rPr lang="en-US"/>
              <a:t>stores evidence that a cell`s corresponding location </a:t>
            </a:r>
            <a:br>
              <a:rPr lang="en-US"/>
            </a:br>
            <a:r>
              <a:rPr lang="en-US"/>
              <a:t>  is occupied by an osbtacle.</a:t>
            </a:r>
            <a:br>
              <a:rPr lang="en-US"/>
            </a:br>
            <a:endParaRPr lang="en-US"/>
          </a:p>
          <a:p>
            <a:pPr>
              <a:buFontTx/>
              <a:buChar char="•"/>
            </a:pPr>
            <a:r>
              <a:rPr lang="en-US" i="1"/>
              <a:t> Distance Grid </a:t>
            </a:r>
            <a:r>
              <a:rPr lang="en-US"/>
              <a:t>contains distance to</a:t>
            </a:r>
            <a:br>
              <a:rPr lang="en-US"/>
            </a:br>
            <a:r>
              <a:rPr lang="en-US"/>
              <a:t>  closest obstacle for each cell.</a:t>
            </a:r>
            <a:br>
              <a:rPr lang="en-US"/>
            </a:br>
            <a:endParaRPr lang="en-US"/>
          </a:p>
          <a:p>
            <a:pPr>
              <a:buFontTx/>
              <a:buChar char="•"/>
            </a:pPr>
            <a:r>
              <a:rPr lang="en-US"/>
              <a:t> </a:t>
            </a:r>
            <a:r>
              <a:rPr lang="en-US" i="1"/>
              <a:t>Voronoi Diagram </a:t>
            </a:r>
            <a:r>
              <a:rPr lang="en-US"/>
              <a:t>filters navigable</a:t>
            </a:r>
            <a:br>
              <a:rPr lang="en-US"/>
            </a:br>
            <a:r>
              <a:rPr lang="en-US"/>
              <a:t>  cells located on the ridge of the </a:t>
            </a:r>
            <a:br>
              <a:rPr lang="en-US"/>
            </a:br>
            <a:r>
              <a:rPr lang="en-US"/>
              <a:t>  distance grid.</a:t>
            </a:r>
            <a:r>
              <a:rPr lang="en-US" i="1"/>
              <a:t/>
            </a:r>
            <a:br>
              <a:rPr lang="en-US" i="1"/>
            </a:br>
            <a:endParaRPr lang="en-US" i="1"/>
          </a:p>
          <a:p>
            <a:pPr>
              <a:buFontTx/>
              <a:buChar char="•"/>
            </a:pPr>
            <a:r>
              <a:rPr lang="en-US" i="1"/>
              <a:t> Voronoi Graph </a:t>
            </a:r>
            <a:r>
              <a:rPr lang="en-US"/>
              <a:t>abstracts the</a:t>
            </a:r>
            <a:br>
              <a:rPr lang="en-US"/>
            </a:br>
            <a:r>
              <a:rPr lang="en-US"/>
              <a:t>  Voronoi diagram to a network</a:t>
            </a:r>
            <a:br>
              <a:rPr lang="en-US"/>
            </a:br>
            <a:r>
              <a:rPr lang="en-US"/>
              <a:t>  of navigable routes.</a:t>
            </a: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3656013" y="630238"/>
            <a:ext cx="1828800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latin typeface="Arial" pitchFamily="34" charset="0"/>
                <a:cs typeface="Arial" pitchFamily="34" charset="0"/>
              </a:rPr>
              <a:t>World Modeling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3656013" y="630238"/>
            <a:ext cx="1828800" cy="3603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World Modeling</a:t>
            </a: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7312025" y="630238"/>
            <a:ext cx="1828800" cy="3603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Evaluation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30238"/>
            <a:ext cx="1828800" cy="3603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Introduction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827213" y="630238"/>
            <a:ext cx="1828800" cy="3603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SSVEP-BCI</a:t>
            </a:r>
          </a:p>
        </p:txBody>
      </p:sp>
      <p:pic>
        <p:nvPicPr>
          <p:cNvPr id="7" name="Grafik 6" descr="voronoiGrap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84738" y="2513013"/>
            <a:ext cx="3930650" cy="3922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40" name="Text Box 20"/>
          <p:cNvSpPr txBox="1">
            <a:spLocks noChangeArrowheads="1"/>
          </p:cNvSpPr>
          <p:nvPr/>
        </p:nvSpPr>
        <p:spPr bwMode="auto">
          <a:xfrm>
            <a:off x="179388" y="1260475"/>
            <a:ext cx="8942387" cy="433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Interpreting Qualitative Navigation Commands on Route Graphs </a:t>
            </a:r>
            <a:r>
              <a:rPr lang="en-US" b="1">
                <a:latin typeface="Calibri" pitchFamily="34" charset="0"/>
              </a:rPr>
              <a:t/>
            </a:r>
            <a:br>
              <a:rPr lang="en-US" b="1">
                <a:latin typeface="Calibri" pitchFamily="34" charset="0"/>
              </a:rPr>
            </a:br>
            <a:endParaRPr lang="en-US" b="1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/>
              <a:t> Given a BCI-command from:</a:t>
            </a:r>
          </a:p>
          <a:p>
            <a:r>
              <a:rPr lang="en-US" baseline="30000"/>
              <a:t/>
            </a:r>
            <a:br>
              <a:rPr lang="en-US" baseline="30000"/>
            </a:br>
            <a:r>
              <a:rPr lang="en-US" baseline="30000"/>
              <a:t/>
            </a:r>
            <a:br>
              <a:rPr lang="en-US" baseline="30000"/>
            </a:br>
            <a:r>
              <a:rPr lang="en-US" baseline="30000"/>
              <a:t/>
            </a:r>
            <a:br>
              <a:rPr lang="en-US" baseline="30000"/>
            </a:br>
            <a:r>
              <a:rPr lang="en-US" baseline="30000"/>
              <a:t/>
            </a:r>
            <a:br>
              <a:rPr lang="en-US" baseline="30000"/>
            </a:br>
            <a:r>
              <a:rPr lang="en-US" baseline="30000"/>
              <a:t/>
            </a:r>
            <a:br>
              <a:rPr lang="en-US" baseline="30000"/>
            </a:br>
            <a:r>
              <a:rPr lang="en-US" baseline="30000"/>
              <a:t/>
            </a:r>
            <a:br>
              <a:rPr lang="en-US" baseline="30000"/>
            </a:br>
            <a:endParaRPr lang="en-US" baseline="30000"/>
          </a:p>
          <a:p>
            <a:endParaRPr lang="en-US" baseline="3000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/>
              <a:t> For each navigable route                compute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 lang="en-US"/>
          </a:p>
          <a:p>
            <a:pPr>
              <a:buFontTx/>
              <a:buChar char="•"/>
            </a:pPr>
            <a:r>
              <a:rPr lang="en-US"/>
              <a:t> Find best matching path by maximizing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923925" y="5619750"/>
          <a:ext cx="2771775" cy="814388"/>
        </p:xfrm>
        <a:graphic>
          <a:graphicData uri="http://schemas.openxmlformats.org/presentationml/2006/ole">
            <p:oleObj spid="_x0000_s1026" name="Formel" r:id="rId5" imgW="1384200" imgH="406080" progId="Equation.3">
              <p:embed/>
            </p:oleObj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/>
        </p:nvGraphicFramePr>
        <p:xfrm>
          <a:off x="1457325" y="2354263"/>
          <a:ext cx="300896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2240"/>
                <a:gridCol w="752240"/>
                <a:gridCol w="752240"/>
                <a:gridCol w="75224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front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right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back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smtClean="0"/>
                        <a:t>left</a:t>
                      </a:r>
                      <a:endParaRPr lang="en-US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2973388" y="3568700"/>
          <a:ext cx="939800" cy="363538"/>
        </p:xfrm>
        <a:graphic>
          <a:graphicData uri="http://schemas.openxmlformats.org/presentationml/2006/ole">
            <p:oleObj spid="_x0000_s1031" name="Formel" r:id="rId6" imgW="622080" imgH="241200" progId="Equation.3">
              <p:embed/>
            </p:oleObj>
          </a:graphicData>
        </a:graphic>
      </p:graphicFrame>
      <p:grpSp>
        <p:nvGrpSpPr>
          <p:cNvPr id="1058" name="Gruppieren 21"/>
          <p:cNvGrpSpPr>
            <a:grpSpLocks/>
          </p:cNvGrpSpPr>
          <p:nvPr/>
        </p:nvGrpSpPr>
        <p:grpSpPr bwMode="auto">
          <a:xfrm>
            <a:off x="766763" y="2354263"/>
            <a:ext cx="3444875" cy="750887"/>
            <a:chOff x="767080" y="2354572"/>
            <a:chExt cx="3445178" cy="750887"/>
          </a:xfrm>
        </p:grpSpPr>
        <p:grpSp>
          <p:nvGrpSpPr>
            <p:cNvPr id="1060" name="Gruppieren 16"/>
            <p:cNvGrpSpPr>
              <a:grpSpLocks/>
            </p:cNvGrpSpPr>
            <p:nvPr/>
          </p:nvGrpSpPr>
          <p:grpSpPr bwMode="auto">
            <a:xfrm>
              <a:off x="1714803" y="2354572"/>
              <a:ext cx="2497455" cy="750887"/>
              <a:chOff x="971853" y="2214554"/>
              <a:chExt cx="2497455" cy="750887"/>
            </a:xfrm>
          </p:grpSpPr>
          <p:grpSp>
            <p:nvGrpSpPr>
              <p:cNvPr id="1062" name="Gruppieren 14"/>
              <p:cNvGrpSpPr>
                <a:grpSpLocks/>
              </p:cNvGrpSpPr>
              <p:nvPr/>
            </p:nvGrpSpPr>
            <p:grpSpPr bwMode="auto">
              <a:xfrm>
                <a:off x="971853" y="2582219"/>
                <a:ext cx="2497455" cy="383222"/>
                <a:chOff x="677545" y="2633663"/>
                <a:chExt cx="2497455" cy="383222"/>
              </a:xfrm>
            </p:grpSpPr>
            <p:graphicFrame>
              <p:nvGraphicFramePr>
                <p:cNvPr id="1027" name="Object 3"/>
                <p:cNvGraphicFramePr>
                  <a:graphicFrameLocks noChangeAspect="1"/>
                </p:cNvGraphicFramePr>
                <p:nvPr/>
              </p:nvGraphicFramePr>
              <p:xfrm>
                <a:off x="1302703" y="2635885"/>
                <a:ext cx="428625" cy="381000"/>
              </p:xfrm>
              <a:graphic>
                <a:graphicData uri="http://schemas.openxmlformats.org/presentationml/2006/ole">
                  <p:oleObj spid="_x0000_s1027" name="Formel" r:id="rId7" imgW="342720" imgH="304560" progId="Equation.3">
                    <p:embed/>
                  </p:oleObj>
                </a:graphicData>
              </a:graphic>
            </p:graphicFrame>
            <p:graphicFrame>
              <p:nvGraphicFramePr>
                <p:cNvPr id="1028" name="Object 4"/>
                <p:cNvGraphicFramePr>
                  <a:graphicFrameLocks noChangeAspect="1"/>
                </p:cNvGraphicFramePr>
                <p:nvPr/>
              </p:nvGraphicFramePr>
              <p:xfrm>
                <a:off x="2162493" y="2739390"/>
                <a:ext cx="201612" cy="201613"/>
              </p:xfrm>
              <a:graphic>
                <a:graphicData uri="http://schemas.openxmlformats.org/presentationml/2006/ole">
                  <p:oleObj spid="_x0000_s1028" name="Formel" r:id="rId8" imgW="139680" imgH="139680" progId="Equation.3">
                    <p:embed/>
                  </p:oleObj>
                </a:graphicData>
              </a:graphic>
            </p:graphicFrame>
            <p:graphicFrame>
              <p:nvGraphicFramePr>
                <p:cNvPr id="1029" name="Object 5"/>
                <p:cNvGraphicFramePr>
                  <a:graphicFrameLocks noChangeAspect="1"/>
                </p:cNvGraphicFramePr>
                <p:nvPr/>
              </p:nvGraphicFramePr>
              <p:xfrm>
                <a:off x="677545" y="2707640"/>
                <a:ext cx="190500" cy="266700"/>
              </p:xfrm>
              <a:graphic>
                <a:graphicData uri="http://schemas.openxmlformats.org/presentationml/2006/ole">
                  <p:oleObj spid="_x0000_s1029" name="Formel" r:id="rId9" imgW="126720" imgH="177480" progId="Equation.3">
                    <p:embed/>
                  </p:oleObj>
                </a:graphicData>
              </a:graphic>
            </p:graphicFrame>
            <p:graphicFrame>
              <p:nvGraphicFramePr>
                <p:cNvPr id="1030" name="Object 6"/>
                <p:cNvGraphicFramePr>
                  <a:graphicFrameLocks noChangeAspect="1"/>
                </p:cNvGraphicFramePr>
                <p:nvPr/>
              </p:nvGraphicFramePr>
              <p:xfrm>
                <a:off x="2859088" y="2633663"/>
                <a:ext cx="315912" cy="379413"/>
              </p:xfrm>
              <a:graphic>
                <a:graphicData uri="http://schemas.openxmlformats.org/presentationml/2006/ole">
                  <p:oleObj spid="_x0000_s1030" name="Formel" r:id="rId10" imgW="253800" imgH="304560" progId="Equation.3">
                    <p:embed/>
                  </p:oleObj>
                </a:graphicData>
              </a:graphic>
            </p:graphicFrame>
          </p:grpSp>
          <p:sp>
            <p:nvSpPr>
              <p:cNvPr id="16" name="Rechteck 15"/>
              <p:cNvSpPr/>
              <p:nvPr/>
            </p:nvSpPr>
            <p:spPr>
              <a:xfrm>
                <a:off x="1472057" y="2214554"/>
                <a:ext cx="738252" cy="739775"/>
              </a:xfrm>
              <a:prstGeom prst="rect">
                <a:avLst/>
              </a:prstGeom>
              <a:solidFill>
                <a:schemeClr val="accent1">
                  <a:alpha val="0"/>
                </a:schemeClr>
              </a:solidFill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061" name="Gruppieren 20"/>
            <p:cNvGrpSpPr>
              <a:grpSpLocks/>
            </p:cNvGrpSpPr>
            <p:nvPr/>
          </p:nvGrpSpPr>
          <p:grpSpPr bwMode="auto">
            <a:xfrm>
              <a:off x="767080" y="2391410"/>
              <a:ext cx="647700" cy="684213"/>
              <a:chOff x="767080" y="2391410"/>
              <a:chExt cx="647700" cy="684213"/>
            </a:xfrm>
          </p:grpSpPr>
          <p:graphicFrame>
            <p:nvGraphicFramePr>
              <p:cNvPr id="1032" name="Object 8"/>
              <p:cNvGraphicFramePr>
                <a:graphicFrameLocks noChangeAspect="1"/>
              </p:cNvGraphicFramePr>
              <p:nvPr/>
            </p:nvGraphicFramePr>
            <p:xfrm>
              <a:off x="767080" y="2391410"/>
              <a:ext cx="647700" cy="266700"/>
            </p:xfrm>
            <a:graphic>
              <a:graphicData uri="http://schemas.openxmlformats.org/presentationml/2006/ole">
                <p:oleObj spid="_x0000_s1032" name="Formel" r:id="rId11" imgW="431640" imgH="177480" progId="Equation.3">
                  <p:embed/>
                </p:oleObj>
              </a:graphicData>
            </a:graphic>
          </p:graphicFrame>
          <p:graphicFrame>
            <p:nvGraphicFramePr>
              <p:cNvPr id="1033" name="Object 9"/>
              <p:cNvGraphicFramePr>
                <a:graphicFrameLocks noChangeAspect="1"/>
              </p:cNvGraphicFramePr>
              <p:nvPr/>
            </p:nvGraphicFramePr>
            <p:xfrm>
              <a:off x="992823" y="2769235"/>
              <a:ext cx="420688" cy="306388"/>
            </p:xfrm>
            <a:graphic>
              <a:graphicData uri="http://schemas.openxmlformats.org/presentationml/2006/ole">
                <p:oleObj spid="_x0000_s1033" name="Formel" r:id="rId12" imgW="279360" imgH="203040" progId="Equation.3">
                  <p:embed/>
                </p:oleObj>
              </a:graphicData>
            </a:graphic>
          </p:graphicFrame>
        </p:grpSp>
      </p:grpSp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989013" y="3995738"/>
          <a:ext cx="2436812" cy="723900"/>
        </p:xfrm>
        <a:graphic>
          <a:graphicData uri="http://schemas.openxmlformats.org/presentationml/2006/ole">
            <p:oleObj spid="_x0000_s1034" name="Formel" r:id="rId13" imgW="1625400" imgH="482400" progId="Equation.3">
              <p:embed/>
            </p:oleObj>
          </a:graphicData>
        </a:graphic>
      </p:graphicFrame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5483225" y="630238"/>
            <a:ext cx="1828800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Navigation (I)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5" name="Text Box 20"/>
          <p:cNvSpPr txBox="1">
            <a:spLocks noChangeArrowheads="1"/>
          </p:cNvSpPr>
          <p:nvPr/>
        </p:nvSpPr>
        <p:spPr bwMode="auto">
          <a:xfrm>
            <a:off x="179388" y="1260475"/>
            <a:ext cx="8942387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Interpreting Qualitative Navigation Commands on Route Graphs </a:t>
            </a:r>
            <a:r>
              <a:rPr lang="en-US" b="1">
                <a:latin typeface="Calibri" pitchFamily="34" charset="0"/>
              </a:rPr>
              <a:t/>
            </a:r>
            <a:br>
              <a:rPr lang="en-US" b="1">
                <a:latin typeface="Calibri" pitchFamily="34" charset="0"/>
              </a:rPr>
            </a:br>
            <a:endParaRPr lang="en-US" b="1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/>
              <a:t> For each node     on each navigable route                compute branching angle</a:t>
            </a:r>
            <a:br>
              <a:rPr lang="en-US"/>
            </a:br>
            <a:r>
              <a:rPr lang="en-US"/>
              <a:t>  between incoming and outgoing route segment.</a:t>
            </a:r>
            <a:br>
              <a:rPr lang="en-US"/>
            </a:br>
            <a:endParaRPr lang="en-US"/>
          </a:p>
          <a:p>
            <a:pPr>
              <a:buFontTx/>
              <a:buChar char="•"/>
            </a:pPr>
            <a:endParaRPr lang="en-US"/>
          </a:p>
          <a:p>
            <a:pPr>
              <a:buFontTx/>
              <a:buChar char="•"/>
            </a:pPr>
            <a:r>
              <a:rPr lang="en-US"/>
              <a:t> Let                                          be the generic score of a given node.</a:t>
            </a:r>
            <a:br>
              <a:rPr lang="en-US"/>
            </a:br>
            <a:r>
              <a:rPr lang="en-US"/>
              <a:t> </a:t>
            </a:r>
            <a:br>
              <a:rPr lang="en-US"/>
            </a:br>
            <a:endParaRPr lang="en-US"/>
          </a:p>
          <a:p>
            <a:pPr>
              <a:buFontTx/>
              <a:buChar char="•"/>
            </a:pPr>
            <a:r>
              <a:rPr lang="en-US"/>
              <a:t> Find best route by maximizing: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 lang="en-US"/>
          </a:p>
          <a:p>
            <a:pPr>
              <a:buFontTx/>
              <a:buChar char="•"/>
            </a:pPr>
            <a:r>
              <a:rPr lang="en-US"/>
              <a:t> Pro: explicit modeling of branching node</a:t>
            </a:r>
            <a:br>
              <a:rPr lang="en-US"/>
            </a:br>
            <a:r>
              <a:rPr lang="en-US"/>
              <a:t>  Con: unstable Voronoi graph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3656013" y="630238"/>
            <a:ext cx="1828800" cy="3603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World Modeling</a:t>
            </a: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7312025" y="630238"/>
            <a:ext cx="1828800" cy="3603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Evaluation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30238"/>
            <a:ext cx="1828800" cy="3603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Introduction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827213" y="630238"/>
            <a:ext cx="1828800" cy="3603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SSVEP-BCI</a:t>
            </a:r>
          </a:p>
        </p:txBody>
      </p:sp>
      <p:pic>
        <p:nvPicPr>
          <p:cNvPr id="10" name="Grafik 9" descr="InterpretationOfQualitativeInstruction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9938" y="3333750"/>
            <a:ext cx="4235450" cy="3103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33800" name="Object 8"/>
          <p:cNvGraphicFramePr>
            <a:graphicFrameLocks noChangeAspect="1"/>
          </p:cNvGraphicFramePr>
          <p:nvPr/>
        </p:nvGraphicFramePr>
        <p:xfrm>
          <a:off x="1957388" y="1843088"/>
          <a:ext cx="227012" cy="341312"/>
        </p:xfrm>
        <a:graphic>
          <a:graphicData uri="http://schemas.openxmlformats.org/presentationml/2006/ole">
            <p:oleObj spid="_x0000_s33800" name="Formel" r:id="rId5" imgW="152280" imgH="228600" progId="Equation.3">
              <p:embed/>
            </p:oleObj>
          </a:graphicData>
        </a:graphic>
      </p:graphicFrame>
      <p:graphicFrame>
        <p:nvGraphicFramePr>
          <p:cNvPr id="33801" name="Object 9"/>
          <p:cNvGraphicFramePr>
            <a:graphicFrameLocks noChangeAspect="1"/>
          </p:cNvGraphicFramePr>
          <p:nvPr/>
        </p:nvGraphicFramePr>
        <p:xfrm>
          <a:off x="4732338" y="1819275"/>
          <a:ext cx="862012" cy="363538"/>
        </p:xfrm>
        <a:graphic>
          <a:graphicData uri="http://schemas.openxmlformats.org/presentationml/2006/ole">
            <p:oleObj spid="_x0000_s33801" name="Formel" r:id="rId6" imgW="571320" imgH="241200" progId="Equation.3">
              <p:embed/>
            </p:oleObj>
          </a:graphicData>
        </a:graphic>
      </p:graphicFrame>
      <p:graphicFrame>
        <p:nvGraphicFramePr>
          <p:cNvPr id="33802" name="Object 10"/>
          <p:cNvGraphicFramePr>
            <a:graphicFrameLocks noChangeAspect="1"/>
          </p:cNvGraphicFramePr>
          <p:nvPr/>
        </p:nvGraphicFramePr>
        <p:xfrm>
          <a:off x="8312150" y="1893888"/>
          <a:ext cx="227013" cy="207962"/>
        </p:xfrm>
        <a:graphic>
          <a:graphicData uri="http://schemas.openxmlformats.org/presentationml/2006/ole">
            <p:oleObj spid="_x0000_s33802" name="Formel" r:id="rId7" imgW="152280" imgH="139680" progId="Equation.3">
              <p:embed/>
            </p:oleObj>
          </a:graphicData>
        </a:graphic>
      </p:graphicFrame>
      <p:graphicFrame>
        <p:nvGraphicFramePr>
          <p:cNvPr id="33803" name="Object 11"/>
          <p:cNvGraphicFramePr>
            <a:graphicFrameLocks noChangeAspect="1"/>
          </p:cNvGraphicFramePr>
          <p:nvPr/>
        </p:nvGraphicFramePr>
        <p:xfrm>
          <a:off x="819150" y="2525713"/>
          <a:ext cx="2568575" cy="788987"/>
        </p:xfrm>
        <a:graphic>
          <a:graphicData uri="http://schemas.openxmlformats.org/presentationml/2006/ole">
            <p:oleObj spid="_x0000_s33803" name="Formel" r:id="rId8" imgW="1282680" imgH="393480" progId="Equation.3">
              <p:embed/>
            </p:oleObj>
          </a:graphicData>
        </a:graphic>
      </p:graphicFrame>
      <p:graphicFrame>
        <p:nvGraphicFramePr>
          <p:cNvPr id="33804" name="Object 12"/>
          <p:cNvGraphicFramePr>
            <a:graphicFrameLocks noChangeAspect="1"/>
          </p:cNvGraphicFramePr>
          <p:nvPr/>
        </p:nvGraphicFramePr>
        <p:xfrm>
          <a:off x="298450" y="3994150"/>
          <a:ext cx="4248150" cy="941388"/>
        </p:xfrm>
        <a:graphic>
          <a:graphicData uri="http://schemas.openxmlformats.org/presentationml/2006/ole">
            <p:oleObj spid="_x0000_s33804" name="Formel" r:id="rId9" imgW="2120760" imgH="469800" progId="Equation.3">
              <p:embed/>
            </p:oleObj>
          </a:graphicData>
        </a:graphic>
      </p:graphicFrame>
      <p:grpSp>
        <p:nvGrpSpPr>
          <p:cNvPr id="36" name="Gruppieren 35"/>
          <p:cNvGrpSpPr>
            <a:grpSpLocks/>
          </p:cNvGrpSpPr>
          <p:nvPr/>
        </p:nvGrpSpPr>
        <p:grpSpPr bwMode="auto">
          <a:xfrm>
            <a:off x="4335463" y="4244975"/>
            <a:ext cx="3041650" cy="1428750"/>
            <a:chOff x="4334750" y="4245430"/>
            <a:chExt cx="3041992" cy="1427582"/>
          </a:xfrm>
        </p:grpSpPr>
        <p:sp>
          <p:nvSpPr>
            <p:cNvPr id="31" name="Freihandform 30"/>
            <p:cNvSpPr/>
            <p:nvPr/>
          </p:nvSpPr>
          <p:spPr>
            <a:xfrm>
              <a:off x="4334750" y="4245430"/>
              <a:ext cx="3041992" cy="693171"/>
            </a:xfrm>
            <a:custGeom>
              <a:avLst/>
              <a:gdLst>
                <a:gd name="connsiteX0" fmla="*/ 0 w 3153747"/>
                <a:gd name="connsiteY0" fmla="*/ 0 h 676469"/>
                <a:gd name="connsiteX1" fmla="*/ 1455576 w 3153747"/>
                <a:gd name="connsiteY1" fmla="*/ 494522 h 676469"/>
                <a:gd name="connsiteX2" fmla="*/ 2174033 w 3153747"/>
                <a:gd name="connsiteY2" fmla="*/ 634481 h 676469"/>
                <a:gd name="connsiteX3" fmla="*/ 2929812 w 3153747"/>
                <a:gd name="connsiteY3" fmla="*/ 615820 h 676469"/>
                <a:gd name="connsiteX4" fmla="*/ 3153747 w 3153747"/>
                <a:gd name="connsiteY4" fmla="*/ 270587 h 676469"/>
                <a:gd name="connsiteX0" fmla="*/ 0 w 3076918"/>
                <a:gd name="connsiteY0" fmla="*/ 0 h 690950"/>
                <a:gd name="connsiteX1" fmla="*/ 1455576 w 3076918"/>
                <a:gd name="connsiteY1" fmla="*/ 494522 h 690950"/>
                <a:gd name="connsiteX2" fmla="*/ 2174033 w 3076918"/>
                <a:gd name="connsiteY2" fmla="*/ 634481 h 690950"/>
                <a:gd name="connsiteX3" fmla="*/ 2929812 w 3076918"/>
                <a:gd name="connsiteY3" fmla="*/ 615820 h 690950"/>
                <a:gd name="connsiteX4" fmla="*/ 3056670 w 3076918"/>
                <a:gd name="connsiteY4" fmla="*/ 183703 h 690950"/>
                <a:gd name="connsiteX0" fmla="*/ 0 w 3072949"/>
                <a:gd name="connsiteY0" fmla="*/ 0 h 693331"/>
                <a:gd name="connsiteX1" fmla="*/ 1455576 w 3072949"/>
                <a:gd name="connsiteY1" fmla="*/ 494522 h 693331"/>
                <a:gd name="connsiteX2" fmla="*/ 2174033 w 3072949"/>
                <a:gd name="connsiteY2" fmla="*/ 634481 h 693331"/>
                <a:gd name="connsiteX3" fmla="*/ 2929812 w 3072949"/>
                <a:gd name="connsiteY3" fmla="*/ 615820 h 693331"/>
                <a:gd name="connsiteX4" fmla="*/ 3032857 w 3072949"/>
                <a:gd name="connsiteY4" fmla="*/ 169415 h 693331"/>
                <a:gd name="connsiteX0" fmla="*/ 0 w 3075330"/>
                <a:gd name="connsiteY0" fmla="*/ 0 h 692537"/>
                <a:gd name="connsiteX1" fmla="*/ 1455576 w 3075330"/>
                <a:gd name="connsiteY1" fmla="*/ 494522 h 692537"/>
                <a:gd name="connsiteX2" fmla="*/ 2174033 w 3075330"/>
                <a:gd name="connsiteY2" fmla="*/ 634481 h 692537"/>
                <a:gd name="connsiteX3" fmla="*/ 2929812 w 3075330"/>
                <a:gd name="connsiteY3" fmla="*/ 615820 h 692537"/>
                <a:gd name="connsiteX4" fmla="*/ 3047144 w 3075330"/>
                <a:gd name="connsiteY4" fmla="*/ 174178 h 692537"/>
                <a:gd name="connsiteX0" fmla="*/ 0 w 3041992"/>
                <a:gd name="connsiteY0" fmla="*/ 0 h 692537"/>
                <a:gd name="connsiteX1" fmla="*/ 1422238 w 3041992"/>
                <a:gd name="connsiteY1" fmla="*/ 494522 h 692537"/>
                <a:gd name="connsiteX2" fmla="*/ 2140695 w 3041992"/>
                <a:gd name="connsiteY2" fmla="*/ 634481 h 692537"/>
                <a:gd name="connsiteX3" fmla="*/ 2896474 w 3041992"/>
                <a:gd name="connsiteY3" fmla="*/ 615820 h 692537"/>
                <a:gd name="connsiteX4" fmla="*/ 3013806 w 3041992"/>
                <a:gd name="connsiteY4" fmla="*/ 174178 h 692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1992" h="692537">
                  <a:moveTo>
                    <a:pt x="0" y="0"/>
                  </a:moveTo>
                  <a:cubicBezTo>
                    <a:pt x="546618" y="194387"/>
                    <a:pt x="1065456" y="388775"/>
                    <a:pt x="1422238" y="494522"/>
                  </a:cubicBezTo>
                  <a:cubicBezTo>
                    <a:pt x="1779020" y="600269"/>
                    <a:pt x="1894989" y="614265"/>
                    <a:pt x="2140695" y="634481"/>
                  </a:cubicBezTo>
                  <a:cubicBezTo>
                    <a:pt x="2386401" y="654697"/>
                    <a:pt x="2750956" y="692537"/>
                    <a:pt x="2896474" y="615820"/>
                  </a:cubicBezTo>
                  <a:cubicBezTo>
                    <a:pt x="3041992" y="539103"/>
                    <a:pt x="2983481" y="316470"/>
                    <a:pt x="3013806" y="174178"/>
                  </a:cubicBezTo>
                </a:path>
              </a:pathLst>
            </a:custGeom>
            <a:ln w="38100">
              <a:solidFill>
                <a:srgbClr val="00FF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3" name="Freihandform 32"/>
            <p:cNvSpPr/>
            <p:nvPr/>
          </p:nvSpPr>
          <p:spPr>
            <a:xfrm>
              <a:off x="4531622" y="4721291"/>
              <a:ext cx="2794314" cy="951721"/>
            </a:xfrm>
            <a:custGeom>
              <a:avLst/>
              <a:gdLst>
                <a:gd name="connsiteX0" fmla="*/ 0 w 2939143"/>
                <a:gd name="connsiteY0" fmla="*/ 0 h 970383"/>
                <a:gd name="connsiteX1" fmla="*/ 615820 w 2939143"/>
                <a:gd name="connsiteY1" fmla="*/ 233265 h 970383"/>
                <a:gd name="connsiteX2" fmla="*/ 1558212 w 2939143"/>
                <a:gd name="connsiteY2" fmla="*/ 690465 h 970383"/>
                <a:gd name="connsiteX3" fmla="*/ 2295330 w 2939143"/>
                <a:gd name="connsiteY3" fmla="*/ 942391 h 970383"/>
                <a:gd name="connsiteX4" fmla="*/ 2752530 w 2939143"/>
                <a:gd name="connsiteY4" fmla="*/ 858416 h 970383"/>
                <a:gd name="connsiteX5" fmla="*/ 2939143 w 2939143"/>
                <a:gd name="connsiteY5" fmla="*/ 569167 h 970383"/>
                <a:gd name="connsiteX0" fmla="*/ 0 w 2862145"/>
                <a:gd name="connsiteY0" fmla="*/ 0 h 970383"/>
                <a:gd name="connsiteX1" fmla="*/ 615820 w 2862145"/>
                <a:gd name="connsiteY1" fmla="*/ 233265 h 970383"/>
                <a:gd name="connsiteX2" fmla="*/ 1558212 w 2862145"/>
                <a:gd name="connsiteY2" fmla="*/ 690465 h 970383"/>
                <a:gd name="connsiteX3" fmla="*/ 2295330 w 2862145"/>
                <a:gd name="connsiteY3" fmla="*/ 942391 h 970383"/>
                <a:gd name="connsiteX4" fmla="*/ 2752530 w 2862145"/>
                <a:gd name="connsiteY4" fmla="*/ 858416 h 970383"/>
                <a:gd name="connsiteX5" fmla="*/ 2862145 w 2862145"/>
                <a:gd name="connsiteY5" fmla="*/ 405285 h 970383"/>
                <a:gd name="connsiteX0" fmla="*/ 0 w 2847858"/>
                <a:gd name="connsiteY0" fmla="*/ 0 h 970383"/>
                <a:gd name="connsiteX1" fmla="*/ 615820 w 2847858"/>
                <a:gd name="connsiteY1" fmla="*/ 233265 h 970383"/>
                <a:gd name="connsiteX2" fmla="*/ 1558212 w 2847858"/>
                <a:gd name="connsiteY2" fmla="*/ 690465 h 970383"/>
                <a:gd name="connsiteX3" fmla="*/ 2295330 w 2847858"/>
                <a:gd name="connsiteY3" fmla="*/ 942391 h 970383"/>
                <a:gd name="connsiteX4" fmla="*/ 2752530 w 2847858"/>
                <a:gd name="connsiteY4" fmla="*/ 858416 h 970383"/>
                <a:gd name="connsiteX5" fmla="*/ 2847858 w 2847858"/>
                <a:gd name="connsiteY5" fmla="*/ 419572 h 970383"/>
                <a:gd name="connsiteX0" fmla="*/ 324 w 2848182"/>
                <a:gd name="connsiteY0" fmla="*/ 0 h 970383"/>
                <a:gd name="connsiteX1" fmla="*/ 222218 w 2848182"/>
                <a:gd name="connsiteY1" fmla="*/ 69396 h 970383"/>
                <a:gd name="connsiteX2" fmla="*/ 616144 w 2848182"/>
                <a:gd name="connsiteY2" fmla="*/ 233265 h 970383"/>
                <a:gd name="connsiteX3" fmla="*/ 1558536 w 2848182"/>
                <a:gd name="connsiteY3" fmla="*/ 690465 h 970383"/>
                <a:gd name="connsiteX4" fmla="*/ 2295654 w 2848182"/>
                <a:gd name="connsiteY4" fmla="*/ 942391 h 970383"/>
                <a:gd name="connsiteX5" fmla="*/ 2752854 w 2848182"/>
                <a:gd name="connsiteY5" fmla="*/ 858416 h 970383"/>
                <a:gd name="connsiteX6" fmla="*/ 2848182 w 2848182"/>
                <a:gd name="connsiteY6" fmla="*/ 419572 h 970383"/>
                <a:gd name="connsiteX0" fmla="*/ 15113 w 2862971"/>
                <a:gd name="connsiteY0" fmla="*/ 340 h 970723"/>
                <a:gd name="connsiteX1" fmla="*/ 36982 w 2862971"/>
                <a:gd name="connsiteY1" fmla="*/ 155461 h 970723"/>
                <a:gd name="connsiteX2" fmla="*/ 237007 w 2862971"/>
                <a:gd name="connsiteY2" fmla="*/ 69736 h 970723"/>
                <a:gd name="connsiteX3" fmla="*/ 630933 w 2862971"/>
                <a:gd name="connsiteY3" fmla="*/ 233605 h 970723"/>
                <a:gd name="connsiteX4" fmla="*/ 1573325 w 2862971"/>
                <a:gd name="connsiteY4" fmla="*/ 690805 h 970723"/>
                <a:gd name="connsiteX5" fmla="*/ 2310443 w 2862971"/>
                <a:gd name="connsiteY5" fmla="*/ 942731 h 970723"/>
                <a:gd name="connsiteX6" fmla="*/ 2767643 w 2862971"/>
                <a:gd name="connsiteY6" fmla="*/ 858756 h 970723"/>
                <a:gd name="connsiteX7" fmla="*/ 2862971 w 2862971"/>
                <a:gd name="connsiteY7" fmla="*/ 419912 h 970723"/>
                <a:gd name="connsiteX0" fmla="*/ 0 w 2847858"/>
                <a:gd name="connsiteY0" fmla="*/ 340 h 970723"/>
                <a:gd name="connsiteX1" fmla="*/ 98069 w 2847858"/>
                <a:gd name="connsiteY1" fmla="*/ 36399 h 970723"/>
                <a:gd name="connsiteX2" fmla="*/ 221894 w 2847858"/>
                <a:gd name="connsiteY2" fmla="*/ 69736 h 970723"/>
                <a:gd name="connsiteX3" fmla="*/ 615820 w 2847858"/>
                <a:gd name="connsiteY3" fmla="*/ 233605 h 970723"/>
                <a:gd name="connsiteX4" fmla="*/ 1558212 w 2847858"/>
                <a:gd name="connsiteY4" fmla="*/ 690805 h 970723"/>
                <a:gd name="connsiteX5" fmla="*/ 2295330 w 2847858"/>
                <a:gd name="connsiteY5" fmla="*/ 942731 h 970723"/>
                <a:gd name="connsiteX6" fmla="*/ 2752530 w 2847858"/>
                <a:gd name="connsiteY6" fmla="*/ 858756 h 970723"/>
                <a:gd name="connsiteX7" fmla="*/ 2847858 w 2847858"/>
                <a:gd name="connsiteY7" fmla="*/ 419912 h 970723"/>
                <a:gd name="connsiteX0" fmla="*/ 0 w 2795470"/>
                <a:gd name="connsiteY0" fmla="*/ 340 h 951682"/>
                <a:gd name="connsiteX1" fmla="*/ 45681 w 2795470"/>
                <a:gd name="connsiteY1" fmla="*/ 17358 h 951682"/>
                <a:gd name="connsiteX2" fmla="*/ 169506 w 2795470"/>
                <a:gd name="connsiteY2" fmla="*/ 50695 h 951682"/>
                <a:gd name="connsiteX3" fmla="*/ 563432 w 2795470"/>
                <a:gd name="connsiteY3" fmla="*/ 214564 h 951682"/>
                <a:gd name="connsiteX4" fmla="*/ 1505824 w 2795470"/>
                <a:gd name="connsiteY4" fmla="*/ 671764 h 951682"/>
                <a:gd name="connsiteX5" fmla="*/ 2242942 w 2795470"/>
                <a:gd name="connsiteY5" fmla="*/ 923690 h 951682"/>
                <a:gd name="connsiteX6" fmla="*/ 2700142 w 2795470"/>
                <a:gd name="connsiteY6" fmla="*/ 839715 h 951682"/>
                <a:gd name="connsiteX7" fmla="*/ 2795470 w 2795470"/>
                <a:gd name="connsiteY7" fmla="*/ 400871 h 951682"/>
                <a:gd name="connsiteX0" fmla="*/ 0 w 2795470"/>
                <a:gd name="connsiteY0" fmla="*/ 899 h 952241"/>
                <a:gd name="connsiteX1" fmla="*/ 50443 w 2795470"/>
                <a:gd name="connsiteY1" fmla="*/ 8392 h 952241"/>
                <a:gd name="connsiteX2" fmla="*/ 169506 w 2795470"/>
                <a:gd name="connsiteY2" fmla="*/ 51254 h 952241"/>
                <a:gd name="connsiteX3" fmla="*/ 563432 w 2795470"/>
                <a:gd name="connsiteY3" fmla="*/ 215123 h 952241"/>
                <a:gd name="connsiteX4" fmla="*/ 1505824 w 2795470"/>
                <a:gd name="connsiteY4" fmla="*/ 672323 h 952241"/>
                <a:gd name="connsiteX5" fmla="*/ 2242942 w 2795470"/>
                <a:gd name="connsiteY5" fmla="*/ 924249 h 952241"/>
                <a:gd name="connsiteX6" fmla="*/ 2700142 w 2795470"/>
                <a:gd name="connsiteY6" fmla="*/ 840274 h 952241"/>
                <a:gd name="connsiteX7" fmla="*/ 2795470 w 2795470"/>
                <a:gd name="connsiteY7" fmla="*/ 401430 h 95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95470" h="952241">
                  <a:moveTo>
                    <a:pt x="0" y="899"/>
                  </a:moveTo>
                  <a:cubicBezTo>
                    <a:pt x="1263" y="559"/>
                    <a:pt x="22192" y="0"/>
                    <a:pt x="50443" y="8392"/>
                  </a:cubicBezTo>
                  <a:cubicBezTo>
                    <a:pt x="78694" y="16784"/>
                    <a:pt x="84008" y="16799"/>
                    <a:pt x="169506" y="51254"/>
                  </a:cubicBezTo>
                  <a:cubicBezTo>
                    <a:pt x="255004" y="85709"/>
                    <a:pt x="340712" y="111612"/>
                    <a:pt x="563432" y="215123"/>
                  </a:cubicBezTo>
                  <a:cubicBezTo>
                    <a:pt x="786152" y="318635"/>
                    <a:pt x="1225906" y="554135"/>
                    <a:pt x="1505824" y="672323"/>
                  </a:cubicBezTo>
                  <a:cubicBezTo>
                    <a:pt x="1785742" y="790511"/>
                    <a:pt x="2043889" y="896257"/>
                    <a:pt x="2242942" y="924249"/>
                  </a:cubicBezTo>
                  <a:cubicBezTo>
                    <a:pt x="2441995" y="952241"/>
                    <a:pt x="2608054" y="927410"/>
                    <a:pt x="2700142" y="840274"/>
                  </a:cubicBezTo>
                  <a:cubicBezTo>
                    <a:pt x="2792230" y="753138"/>
                    <a:pt x="2755814" y="514952"/>
                    <a:pt x="2795470" y="401430"/>
                  </a:cubicBezTo>
                </a:path>
              </a:pathLst>
            </a:custGeom>
            <a:ln w="38100">
              <a:solidFill>
                <a:srgbClr val="00FF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3815" name="Textfeld 33"/>
            <p:cNvSpPr txBox="1">
              <a:spLocks noChangeArrowheads="1"/>
            </p:cNvSpPr>
            <p:nvPr/>
          </p:nvSpPr>
          <p:spPr bwMode="auto">
            <a:xfrm rot="1349930">
              <a:off x="4803136" y="5129221"/>
              <a:ext cx="223651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non-branching node</a:t>
              </a:r>
            </a:p>
          </p:txBody>
        </p:sp>
        <p:sp>
          <p:nvSpPr>
            <p:cNvPr id="33816" name="Textfeld 34"/>
            <p:cNvSpPr txBox="1">
              <a:spLocks noChangeArrowheads="1"/>
            </p:cNvSpPr>
            <p:nvPr/>
          </p:nvSpPr>
          <p:spPr bwMode="auto">
            <a:xfrm rot="1007425">
              <a:off x="4981581" y="4567245"/>
              <a:ext cx="177484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branching node</a:t>
              </a:r>
            </a:p>
          </p:txBody>
        </p:sp>
      </p:grp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5483225" y="630238"/>
            <a:ext cx="1828800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Navigation (II)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291</Words>
  <Application>Microsoft Office PowerPoint</Application>
  <PresentationFormat>Bildschirmpräsentation (4:3)</PresentationFormat>
  <Paragraphs>187</Paragraphs>
  <Slides>13</Slides>
  <Notes>12</Notes>
  <HiddenSlides>0</HiddenSlides>
  <MMClips>0</MMClips>
  <ScaleCrop>false</ScaleCrop>
  <HeadingPairs>
    <vt:vector size="6" baseType="variant"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6" baseType="lpstr">
      <vt:lpstr>Larissa-Design</vt:lpstr>
      <vt:lpstr>Benutzerdefiniertes Design</vt:lpstr>
      <vt:lpstr>Formel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Christian Mandel</dc:creator>
  <cp:lastModifiedBy>Christian Mandel</cp:lastModifiedBy>
  <cp:revision>247</cp:revision>
  <dcterms:created xsi:type="dcterms:W3CDTF">2009-09-15T14:05:00Z</dcterms:created>
  <dcterms:modified xsi:type="dcterms:W3CDTF">2009-10-12T17:42:40Z</dcterms:modified>
</cp:coreProperties>
</file>